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4660"/>
  </p:normalViewPr>
  <p:slideViewPr>
    <p:cSldViewPr>
      <p:cViewPr varScale="1">
        <p:scale>
          <a:sx n="79" d="100"/>
          <a:sy n="79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BD5B42-CB63-4475-A651-CB993FD46FB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6736FE-29EF-4991-BAA3-B7F4D6315533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Образование</a:t>
          </a:r>
          <a:endParaRPr lang="ru-RU" dirty="0"/>
        </a:p>
      </dgm:t>
    </dgm:pt>
    <dgm:pt modelId="{477EDE13-9C0C-40D3-8593-DF9F2FA0D5B2}" type="parTrans" cxnId="{6BE62BBB-6525-47D7-8631-44604EC80575}">
      <dgm:prSet/>
      <dgm:spPr/>
      <dgm:t>
        <a:bodyPr/>
        <a:lstStyle/>
        <a:p>
          <a:endParaRPr lang="ru-RU"/>
        </a:p>
      </dgm:t>
    </dgm:pt>
    <dgm:pt modelId="{4D264B12-7D93-4F54-BCD1-86F41CB27720}" type="sibTrans" cxnId="{6BE62BBB-6525-47D7-8631-44604EC80575}">
      <dgm:prSet/>
      <dgm:spPr/>
      <dgm:t>
        <a:bodyPr/>
        <a:lstStyle/>
        <a:p>
          <a:endParaRPr lang="ru-RU"/>
        </a:p>
      </dgm:t>
    </dgm:pt>
    <dgm:pt modelId="{A57C54D2-D5EC-498A-BF75-B97EB81415E0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обучение</a:t>
          </a:r>
          <a:endParaRPr lang="ru-RU" dirty="0"/>
        </a:p>
      </dgm:t>
    </dgm:pt>
    <dgm:pt modelId="{CEBD7C99-EBE3-4CDD-87D1-037D7589C960}" type="parTrans" cxnId="{ADA8D411-4BDB-4BB9-9C6E-D57282E3DFFB}">
      <dgm:prSet/>
      <dgm:spPr/>
      <dgm:t>
        <a:bodyPr/>
        <a:lstStyle/>
        <a:p>
          <a:endParaRPr lang="ru-RU"/>
        </a:p>
      </dgm:t>
    </dgm:pt>
    <dgm:pt modelId="{5FCB3030-EEE9-40F5-B88E-8F26F93DEC98}" type="sibTrans" cxnId="{ADA8D411-4BDB-4BB9-9C6E-D57282E3DFFB}">
      <dgm:prSet/>
      <dgm:spPr/>
      <dgm:t>
        <a:bodyPr/>
        <a:lstStyle/>
        <a:p>
          <a:endParaRPr lang="ru-RU"/>
        </a:p>
      </dgm:t>
    </dgm:pt>
    <dgm:pt modelId="{728027B0-B425-4EFC-9F99-EDAA79CEA976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воспитание</a:t>
          </a:r>
          <a:endParaRPr lang="ru-RU" dirty="0"/>
        </a:p>
      </dgm:t>
    </dgm:pt>
    <dgm:pt modelId="{A1616F99-0104-40EC-9C1C-89E721F8172F}" type="parTrans" cxnId="{12BA160B-24C5-4E02-9026-220AC0F19DFB}">
      <dgm:prSet/>
      <dgm:spPr/>
      <dgm:t>
        <a:bodyPr/>
        <a:lstStyle/>
        <a:p>
          <a:endParaRPr lang="ru-RU"/>
        </a:p>
      </dgm:t>
    </dgm:pt>
    <dgm:pt modelId="{2A69A186-BC8E-4234-A66E-80B1440053D0}" type="sibTrans" cxnId="{12BA160B-24C5-4E02-9026-220AC0F19DFB}">
      <dgm:prSet/>
      <dgm:spPr/>
      <dgm:t>
        <a:bodyPr/>
        <a:lstStyle/>
        <a:p>
          <a:endParaRPr lang="ru-RU"/>
        </a:p>
      </dgm:t>
    </dgm:pt>
    <dgm:pt modelId="{267F49CF-F960-4F4E-957C-AFB515F26EE0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развитие</a:t>
          </a:r>
          <a:endParaRPr lang="ru-RU" dirty="0"/>
        </a:p>
      </dgm:t>
    </dgm:pt>
    <dgm:pt modelId="{324CB416-802E-4D9A-848D-017882705CE6}" type="parTrans" cxnId="{6D826A5D-8407-493C-819F-1EAEB1976785}">
      <dgm:prSet/>
      <dgm:spPr/>
      <dgm:t>
        <a:bodyPr/>
        <a:lstStyle/>
        <a:p>
          <a:endParaRPr lang="ru-RU"/>
        </a:p>
      </dgm:t>
    </dgm:pt>
    <dgm:pt modelId="{CA748F3C-9A9E-4482-9072-B0C51F249ECA}" type="sibTrans" cxnId="{6D826A5D-8407-493C-819F-1EAEB1976785}">
      <dgm:prSet/>
      <dgm:spPr/>
      <dgm:t>
        <a:bodyPr/>
        <a:lstStyle/>
        <a:p>
          <a:endParaRPr lang="ru-RU"/>
        </a:p>
      </dgm:t>
    </dgm:pt>
    <dgm:pt modelId="{5A94A99D-3B25-4A5F-A830-BA129F739FAB}" type="pres">
      <dgm:prSet presAssocID="{97BD5B42-CB63-4475-A651-CB993FD46F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94D4383-5F72-472F-8564-40438CC28702}" type="pres">
      <dgm:prSet presAssocID="{666736FE-29EF-4991-BAA3-B7F4D6315533}" presName="hierRoot1" presStyleCnt="0"/>
      <dgm:spPr/>
    </dgm:pt>
    <dgm:pt modelId="{446DE1A8-6ADD-4351-8A86-76FDF78FFE3F}" type="pres">
      <dgm:prSet presAssocID="{666736FE-29EF-4991-BAA3-B7F4D6315533}" presName="composite" presStyleCnt="0"/>
      <dgm:spPr/>
    </dgm:pt>
    <dgm:pt modelId="{6ED90FC0-280B-4650-8692-4271C4300051}" type="pres">
      <dgm:prSet presAssocID="{666736FE-29EF-4991-BAA3-B7F4D6315533}" presName="background" presStyleLbl="node0" presStyleIdx="0" presStyleCnt="1"/>
      <dgm:spPr/>
    </dgm:pt>
    <dgm:pt modelId="{E9E20385-728D-46BE-84C9-EDD7B83C2CF9}" type="pres">
      <dgm:prSet presAssocID="{666736FE-29EF-4991-BAA3-B7F4D631553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282835-2264-4B49-8CD7-D28F96007439}" type="pres">
      <dgm:prSet presAssocID="{666736FE-29EF-4991-BAA3-B7F4D6315533}" presName="hierChild2" presStyleCnt="0"/>
      <dgm:spPr/>
    </dgm:pt>
    <dgm:pt modelId="{69205995-E123-4CE5-B464-8B892309A5C3}" type="pres">
      <dgm:prSet presAssocID="{CEBD7C99-EBE3-4CDD-87D1-037D7589C960}" presName="Name10" presStyleLbl="parChTrans1D2" presStyleIdx="0" presStyleCnt="3"/>
      <dgm:spPr/>
      <dgm:t>
        <a:bodyPr/>
        <a:lstStyle/>
        <a:p>
          <a:endParaRPr lang="ru-RU"/>
        </a:p>
      </dgm:t>
    </dgm:pt>
    <dgm:pt modelId="{D32A9F7E-EE3D-4846-A43F-5634B624F227}" type="pres">
      <dgm:prSet presAssocID="{A57C54D2-D5EC-498A-BF75-B97EB81415E0}" presName="hierRoot2" presStyleCnt="0"/>
      <dgm:spPr/>
    </dgm:pt>
    <dgm:pt modelId="{428FFBD7-80E9-4018-B048-05B24BDE736D}" type="pres">
      <dgm:prSet presAssocID="{A57C54D2-D5EC-498A-BF75-B97EB81415E0}" presName="composite2" presStyleCnt="0"/>
      <dgm:spPr/>
    </dgm:pt>
    <dgm:pt modelId="{8343DBC6-C7BC-4C1C-A1FE-992B09CD5CCB}" type="pres">
      <dgm:prSet presAssocID="{A57C54D2-D5EC-498A-BF75-B97EB81415E0}" presName="background2" presStyleLbl="node2" presStyleIdx="0" presStyleCnt="3"/>
      <dgm:spPr/>
    </dgm:pt>
    <dgm:pt modelId="{FB3A1877-A12D-40D9-BF7E-71E18AB47C00}" type="pres">
      <dgm:prSet presAssocID="{A57C54D2-D5EC-498A-BF75-B97EB81415E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4AD6B9-29CB-474D-91D1-0F2F3C80EA2D}" type="pres">
      <dgm:prSet presAssocID="{A57C54D2-D5EC-498A-BF75-B97EB81415E0}" presName="hierChild3" presStyleCnt="0"/>
      <dgm:spPr/>
    </dgm:pt>
    <dgm:pt modelId="{ABE236E3-0DB8-4BE6-83C4-B20C53A47C38}" type="pres">
      <dgm:prSet presAssocID="{A1616F99-0104-40EC-9C1C-89E721F8172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1D6A69CC-D8DC-4F3C-93DF-7EF3CF3C1C20}" type="pres">
      <dgm:prSet presAssocID="{728027B0-B425-4EFC-9F99-EDAA79CEA976}" presName="hierRoot2" presStyleCnt="0"/>
      <dgm:spPr/>
    </dgm:pt>
    <dgm:pt modelId="{4C55749F-6399-49CD-9895-149A170931DD}" type="pres">
      <dgm:prSet presAssocID="{728027B0-B425-4EFC-9F99-EDAA79CEA976}" presName="composite2" presStyleCnt="0"/>
      <dgm:spPr/>
    </dgm:pt>
    <dgm:pt modelId="{33463B02-8E3E-40B3-B29C-043937BF1CDA}" type="pres">
      <dgm:prSet presAssocID="{728027B0-B425-4EFC-9F99-EDAA79CEA976}" presName="background2" presStyleLbl="node2" presStyleIdx="1" presStyleCnt="3"/>
      <dgm:spPr/>
    </dgm:pt>
    <dgm:pt modelId="{ABA3EFE4-8935-4EB8-A279-C165F2D8BB3C}" type="pres">
      <dgm:prSet presAssocID="{728027B0-B425-4EFC-9F99-EDAA79CEA97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2981EF-03B5-47E6-BD40-13CFFE10604F}" type="pres">
      <dgm:prSet presAssocID="{728027B0-B425-4EFC-9F99-EDAA79CEA976}" presName="hierChild3" presStyleCnt="0"/>
      <dgm:spPr/>
    </dgm:pt>
    <dgm:pt modelId="{13A0D8A1-81CD-47E0-97A7-A3FD446FD89C}" type="pres">
      <dgm:prSet presAssocID="{324CB416-802E-4D9A-848D-017882705CE6}" presName="Name10" presStyleLbl="parChTrans1D2" presStyleIdx="2" presStyleCnt="3"/>
      <dgm:spPr/>
      <dgm:t>
        <a:bodyPr/>
        <a:lstStyle/>
        <a:p>
          <a:endParaRPr lang="ru-RU"/>
        </a:p>
      </dgm:t>
    </dgm:pt>
    <dgm:pt modelId="{0E87F0FC-F2FE-4259-9D2E-8E411F3F0C94}" type="pres">
      <dgm:prSet presAssocID="{267F49CF-F960-4F4E-957C-AFB515F26EE0}" presName="hierRoot2" presStyleCnt="0"/>
      <dgm:spPr/>
    </dgm:pt>
    <dgm:pt modelId="{3634505D-98C8-40DE-8C03-63AD41F08D9F}" type="pres">
      <dgm:prSet presAssocID="{267F49CF-F960-4F4E-957C-AFB515F26EE0}" presName="composite2" presStyleCnt="0"/>
      <dgm:spPr/>
    </dgm:pt>
    <dgm:pt modelId="{0AFD71FA-A313-4F3F-A651-3336ED0A2880}" type="pres">
      <dgm:prSet presAssocID="{267F49CF-F960-4F4E-957C-AFB515F26EE0}" presName="background2" presStyleLbl="node2" presStyleIdx="2" presStyleCnt="3"/>
      <dgm:spPr/>
    </dgm:pt>
    <dgm:pt modelId="{ECC766BA-D34D-4508-BE50-6B7A9F152B67}" type="pres">
      <dgm:prSet presAssocID="{267F49CF-F960-4F4E-957C-AFB515F26EE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05F9D3-34F4-4298-9943-FF414B6476F0}" type="pres">
      <dgm:prSet presAssocID="{267F49CF-F960-4F4E-957C-AFB515F26EE0}" presName="hierChild3" presStyleCnt="0"/>
      <dgm:spPr/>
    </dgm:pt>
  </dgm:ptLst>
  <dgm:cxnLst>
    <dgm:cxn modelId="{6447608B-F0FB-43D3-9283-1FFFCD115DA0}" type="presOf" srcId="{324CB416-802E-4D9A-848D-017882705CE6}" destId="{13A0D8A1-81CD-47E0-97A7-A3FD446FD89C}" srcOrd="0" destOrd="0" presId="urn:microsoft.com/office/officeart/2005/8/layout/hierarchy1"/>
    <dgm:cxn modelId="{00B63C92-2D86-4E27-B398-A27409167108}" type="presOf" srcId="{728027B0-B425-4EFC-9F99-EDAA79CEA976}" destId="{ABA3EFE4-8935-4EB8-A279-C165F2D8BB3C}" srcOrd="0" destOrd="0" presId="urn:microsoft.com/office/officeart/2005/8/layout/hierarchy1"/>
    <dgm:cxn modelId="{9E88DB63-2F29-444C-AA5A-9BD863AA18E7}" type="presOf" srcId="{A1616F99-0104-40EC-9C1C-89E721F8172F}" destId="{ABE236E3-0DB8-4BE6-83C4-B20C53A47C38}" srcOrd="0" destOrd="0" presId="urn:microsoft.com/office/officeart/2005/8/layout/hierarchy1"/>
    <dgm:cxn modelId="{12BA160B-24C5-4E02-9026-220AC0F19DFB}" srcId="{666736FE-29EF-4991-BAA3-B7F4D6315533}" destId="{728027B0-B425-4EFC-9F99-EDAA79CEA976}" srcOrd="1" destOrd="0" parTransId="{A1616F99-0104-40EC-9C1C-89E721F8172F}" sibTransId="{2A69A186-BC8E-4234-A66E-80B1440053D0}"/>
    <dgm:cxn modelId="{ADA8D411-4BDB-4BB9-9C6E-D57282E3DFFB}" srcId="{666736FE-29EF-4991-BAA3-B7F4D6315533}" destId="{A57C54D2-D5EC-498A-BF75-B97EB81415E0}" srcOrd="0" destOrd="0" parTransId="{CEBD7C99-EBE3-4CDD-87D1-037D7589C960}" sibTransId="{5FCB3030-EEE9-40F5-B88E-8F26F93DEC98}"/>
    <dgm:cxn modelId="{89E184FC-45DB-4131-B43B-2558C14906BA}" type="presOf" srcId="{CEBD7C99-EBE3-4CDD-87D1-037D7589C960}" destId="{69205995-E123-4CE5-B464-8B892309A5C3}" srcOrd="0" destOrd="0" presId="urn:microsoft.com/office/officeart/2005/8/layout/hierarchy1"/>
    <dgm:cxn modelId="{0B84F330-63F7-4490-9AD8-D2CE6CDB9111}" type="presOf" srcId="{666736FE-29EF-4991-BAA3-B7F4D6315533}" destId="{E9E20385-728D-46BE-84C9-EDD7B83C2CF9}" srcOrd="0" destOrd="0" presId="urn:microsoft.com/office/officeart/2005/8/layout/hierarchy1"/>
    <dgm:cxn modelId="{D355FC6A-66CE-46DA-94EA-9D0B4DB1EEB1}" type="presOf" srcId="{97BD5B42-CB63-4475-A651-CB993FD46FBC}" destId="{5A94A99D-3B25-4A5F-A830-BA129F739FAB}" srcOrd="0" destOrd="0" presId="urn:microsoft.com/office/officeart/2005/8/layout/hierarchy1"/>
    <dgm:cxn modelId="{B6E2FC2A-97D6-46F4-8C8F-FA23DD7ABEBE}" type="presOf" srcId="{267F49CF-F960-4F4E-957C-AFB515F26EE0}" destId="{ECC766BA-D34D-4508-BE50-6B7A9F152B67}" srcOrd="0" destOrd="0" presId="urn:microsoft.com/office/officeart/2005/8/layout/hierarchy1"/>
    <dgm:cxn modelId="{6D826A5D-8407-493C-819F-1EAEB1976785}" srcId="{666736FE-29EF-4991-BAA3-B7F4D6315533}" destId="{267F49CF-F960-4F4E-957C-AFB515F26EE0}" srcOrd="2" destOrd="0" parTransId="{324CB416-802E-4D9A-848D-017882705CE6}" sibTransId="{CA748F3C-9A9E-4482-9072-B0C51F249ECA}"/>
    <dgm:cxn modelId="{677E4606-487E-4081-B4C7-1AA1847DC77E}" type="presOf" srcId="{A57C54D2-D5EC-498A-BF75-B97EB81415E0}" destId="{FB3A1877-A12D-40D9-BF7E-71E18AB47C00}" srcOrd="0" destOrd="0" presId="urn:microsoft.com/office/officeart/2005/8/layout/hierarchy1"/>
    <dgm:cxn modelId="{6BE62BBB-6525-47D7-8631-44604EC80575}" srcId="{97BD5B42-CB63-4475-A651-CB993FD46FBC}" destId="{666736FE-29EF-4991-BAA3-B7F4D6315533}" srcOrd="0" destOrd="0" parTransId="{477EDE13-9C0C-40D3-8593-DF9F2FA0D5B2}" sibTransId="{4D264B12-7D93-4F54-BCD1-86F41CB27720}"/>
    <dgm:cxn modelId="{8F20C82D-3507-4095-AF17-778E858A4392}" type="presParOf" srcId="{5A94A99D-3B25-4A5F-A830-BA129F739FAB}" destId="{694D4383-5F72-472F-8564-40438CC28702}" srcOrd="0" destOrd="0" presId="urn:microsoft.com/office/officeart/2005/8/layout/hierarchy1"/>
    <dgm:cxn modelId="{5047CA3F-1A02-43E4-95BB-1E03174C196B}" type="presParOf" srcId="{694D4383-5F72-472F-8564-40438CC28702}" destId="{446DE1A8-6ADD-4351-8A86-76FDF78FFE3F}" srcOrd="0" destOrd="0" presId="urn:microsoft.com/office/officeart/2005/8/layout/hierarchy1"/>
    <dgm:cxn modelId="{9904D9AC-5B6B-455E-9FEA-A1707E9EEC3A}" type="presParOf" srcId="{446DE1A8-6ADD-4351-8A86-76FDF78FFE3F}" destId="{6ED90FC0-280B-4650-8692-4271C4300051}" srcOrd="0" destOrd="0" presId="urn:microsoft.com/office/officeart/2005/8/layout/hierarchy1"/>
    <dgm:cxn modelId="{B379ED34-AC9C-4AD3-9061-A0263701E4E8}" type="presParOf" srcId="{446DE1A8-6ADD-4351-8A86-76FDF78FFE3F}" destId="{E9E20385-728D-46BE-84C9-EDD7B83C2CF9}" srcOrd="1" destOrd="0" presId="urn:microsoft.com/office/officeart/2005/8/layout/hierarchy1"/>
    <dgm:cxn modelId="{ED471BEE-1F54-4B95-8FF0-13D06EAFCF62}" type="presParOf" srcId="{694D4383-5F72-472F-8564-40438CC28702}" destId="{20282835-2264-4B49-8CD7-D28F96007439}" srcOrd="1" destOrd="0" presId="urn:microsoft.com/office/officeart/2005/8/layout/hierarchy1"/>
    <dgm:cxn modelId="{1201C299-2E9F-4E74-8D5D-BB7A867CCC35}" type="presParOf" srcId="{20282835-2264-4B49-8CD7-D28F96007439}" destId="{69205995-E123-4CE5-B464-8B892309A5C3}" srcOrd="0" destOrd="0" presId="urn:microsoft.com/office/officeart/2005/8/layout/hierarchy1"/>
    <dgm:cxn modelId="{6FCD6C91-499F-41FD-A879-6277AE8A604E}" type="presParOf" srcId="{20282835-2264-4B49-8CD7-D28F96007439}" destId="{D32A9F7E-EE3D-4846-A43F-5634B624F227}" srcOrd="1" destOrd="0" presId="urn:microsoft.com/office/officeart/2005/8/layout/hierarchy1"/>
    <dgm:cxn modelId="{960F2287-F622-4CD5-948D-AFB5534D1D34}" type="presParOf" srcId="{D32A9F7E-EE3D-4846-A43F-5634B624F227}" destId="{428FFBD7-80E9-4018-B048-05B24BDE736D}" srcOrd="0" destOrd="0" presId="urn:microsoft.com/office/officeart/2005/8/layout/hierarchy1"/>
    <dgm:cxn modelId="{D9354F8B-02A3-47C4-AF1D-0101D38BF820}" type="presParOf" srcId="{428FFBD7-80E9-4018-B048-05B24BDE736D}" destId="{8343DBC6-C7BC-4C1C-A1FE-992B09CD5CCB}" srcOrd="0" destOrd="0" presId="urn:microsoft.com/office/officeart/2005/8/layout/hierarchy1"/>
    <dgm:cxn modelId="{6723A5E0-6A20-43E3-B661-723E27FD3D38}" type="presParOf" srcId="{428FFBD7-80E9-4018-B048-05B24BDE736D}" destId="{FB3A1877-A12D-40D9-BF7E-71E18AB47C00}" srcOrd="1" destOrd="0" presId="urn:microsoft.com/office/officeart/2005/8/layout/hierarchy1"/>
    <dgm:cxn modelId="{CC262FFC-4641-406C-B3AB-8B9553D295D9}" type="presParOf" srcId="{D32A9F7E-EE3D-4846-A43F-5634B624F227}" destId="{934AD6B9-29CB-474D-91D1-0F2F3C80EA2D}" srcOrd="1" destOrd="0" presId="urn:microsoft.com/office/officeart/2005/8/layout/hierarchy1"/>
    <dgm:cxn modelId="{96CEBFBC-C945-4BEC-9BC5-A60AA78D1214}" type="presParOf" srcId="{20282835-2264-4B49-8CD7-D28F96007439}" destId="{ABE236E3-0DB8-4BE6-83C4-B20C53A47C38}" srcOrd="2" destOrd="0" presId="urn:microsoft.com/office/officeart/2005/8/layout/hierarchy1"/>
    <dgm:cxn modelId="{60F0F3B1-1DC1-4B1B-9527-83827AAAAF8A}" type="presParOf" srcId="{20282835-2264-4B49-8CD7-D28F96007439}" destId="{1D6A69CC-D8DC-4F3C-93DF-7EF3CF3C1C20}" srcOrd="3" destOrd="0" presId="urn:microsoft.com/office/officeart/2005/8/layout/hierarchy1"/>
    <dgm:cxn modelId="{25F73F05-BCBA-489E-BE5A-E131E8EB4B3E}" type="presParOf" srcId="{1D6A69CC-D8DC-4F3C-93DF-7EF3CF3C1C20}" destId="{4C55749F-6399-49CD-9895-149A170931DD}" srcOrd="0" destOrd="0" presId="urn:microsoft.com/office/officeart/2005/8/layout/hierarchy1"/>
    <dgm:cxn modelId="{50F241B2-D799-4567-9C82-951724B5A715}" type="presParOf" srcId="{4C55749F-6399-49CD-9895-149A170931DD}" destId="{33463B02-8E3E-40B3-B29C-043937BF1CDA}" srcOrd="0" destOrd="0" presId="urn:microsoft.com/office/officeart/2005/8/layout/hierarchy1"/>
    <dgm:cxn modelId="{52ACFB9D-0520-40D1-8018-7B1D6A6D1A93}" type="presParOf" srcId="{4C55749F-6399-49CD-9895-149A170931DD}" destId="{ABA3EFE4-8935-4EB8-A279-C165F2D8BB3C}" srcOrd="1" destOrd="0" presId="urn:microsoft.com/office/officeart/2005/8/layout/hierarchy1"/>
    <dgm:cxn modelId="{3A377ADB-096F-4ACF-921A-480FC47516F1}" type="presParOf" srcId="{1D6A69CC-D8DC-4F3C-93DF-7EF3CF3C1C20}" destId="{0B2981EF-03B5-47E6-BD40-13CFFE10604F}" srcOrd="1" destOrd="0" presId="urn:microsoft.com/office/officeart/2005/8/layout/hierarchy1"/>
    <dgm:cxn modelId="{4DB9ECDC-2879-42AD-92E0-403E0543D7B3}" type="presParOf" srcId="{20282835-2264-4B49-8CD7-D28F96007439}" destId="{13A0D8A1-81CD-47E0-97A7-A3FD446FD89C}" srcOrd="4" destOrd="0" presId="urn:microsoft.com/office/officeart/2005/8/layout/hierarchy1"/>
    <dgm:cxn modelId="{922730A2-8005-4330-8BB0-93D041A9494F}" type="presParOf" srcId="{20282835-2264-4B49-8CD7-D28F96007439}" destId="{0E87F0FC-F2FE-4259-9D2E-8E411F3F0C94}" srcOrd="5" destOrd="0" presId="urn:microsoft.com/office/officeart/2005/8/layout/hierarchy1"/>
    <dgm:cxn modelId="{4515CDF7-EE8A-401B-8855-3F4075BBCDCC}" type="presParOf" srcId="{0E87F0FC-F2FE-4259-9D2E-8E411F3F0C94}" destId="{3634505D-98C8-40DE-8C03-63AD41F08D9F}" srcOrd="0" destOrd="0" presId="urn:microsoft.com/office/officeart/2005/8/layout/hierarchy1"/>
    <dgm:cxn modelId="{1D0A91EA-3E5B-42AE-BE66-5A987854B7C0}" type="presParOf" srcId="{3634505D-98C8-40DE-8C03-63AD41F08D9F}" destId="{0AFD71FA-A313-4F3F-A651-3336ED0A2880}" srcOrd="0" destOrd="0" presId="urn:microsoft.com/office/officeart/2005/8/layout/hierarchy1"/>
    <dgm:cxn modelId="{24759421-07A5-424E-B5F2-9F7D16C9BEB5}" type="presParOf" srcId="{3634505D-98C8-40DE-8C03-63AD41F08D9F}" destId="{ECC766BA-D34D-4508-BE50-6B7A9F152B67}" srcOrd="1" destOrd="0" presId="urn:microsoft.com/office/officeart/2005/8/layout/hierarchy1"/>
    <dgm:cxn modelId="{EDBAF619-DCA0-4059-AF2A-B0FA0F96F50D}" type="presParOf" srcId="{0E87F0FC-F2FE-4259-9D2E-8E411F3F0C94}" destId="{5F05F9D3-34F4-4298-9943-FF414B6476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BC048-68B3-447C-B017-15F8401489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A5B0B2-4F85-420A-A3B3-967A019099C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kumimoji="0" lang="ru-RU" sz="3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rPr>
            <a:t>Концепция непрерывного воспитания детей и учащейся молодежи определяет:</a:t>
          </a:r>
          <a:endParaRPr lang="ru-RU" sz="34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22DAA8-CA0F-4296-9229-8B9CE3943977}" type="parTrans" cxnId="{7ED08DE4-967F-4F3A-B065-B166657869E3}">
      <dgm:prSet/>
      <dgm:spPr/>
      <dgm:t>
        <a:bodyPr/>
        <a:lstStyle/>
        <a:p>
          <a:endParaRPr lang="ru-RU"/>
        </a:p>
      </dgm:t>
    </dgm:pt>
    <dgm:pt modelId="{3404227C-85B5-4DC0-B223-26548CAEA7D1}" type="sibTrans" cxnId="{7ED08DE4-967F-4F3A-B065-B166657869E3}">
      <dgm:prSet/>
      <dgm:spPr/>
      <dgm:t>
        <a:bodyPr/>
        <a:lstStyle/>
        <a:p>
          <a:endParaRPr lang="ru-RU"/>
        </a:p>
      </dgm:t>
    </dgm:pt>
    <dgm:pt modelId="{16BBE552-CC82-4F23-A602-1935EE0B53CD}">
      <dgm:prSet phldrT="[Текст]" custT="1"/>
      <dgm:spPr/>
      <dgm:t>
        <a:bodyPr/>
        <a:lstStyle/>
        <a:p>
          <a:r>
            <a: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rPr>
            <a:t>Содержание и методологические подходы к воспитанию студентов </a:t>
          </a:r>
          <a:endParaRPr lang="ru-RU" sz="3200" dirty="0">
            <a:solidFill>
              <a:schemeClr val="accent1">
                <a:lumMod val="50000"/>
              </a:schemeClr>
            </a:solidFill>
          </a:endParaRPr>
        </a:p>
      </dgm:t>
    </dgm:pt>
    <dgm:pt modelId="{666E0F3B-D3DC-4F5A-8CE3-33B041818F89}" type="parTrans" cxnId="{14644D29-298B-4D27-B9BA-C39F94ABF393}">
      <dgm:prSet/>
      <dgm:spPr/>
      <dgm:t>
        <a:bodyPr/>
        <a:lstStyle/>
        <a:p>
          <a:endParaRPr lang="ru-RU"/>
        </a:p>
      </dgm:t>
    </dgm:pt>
    <dgm:pt modelId="{BC643115-C817-4BCA-A0A0-A6CE0A323242}" type="sibTrans" cxnId="{14644D29-298B-4D27-B9BA-C39F94ABF393}">
      <dgm:prSet/>
      <dgm:spPr/>
      <dgm:t>
        <a:bodyPr/>
        <a:lstStyle/>
        <a:p>
          <a:endParaRPr lang="ru-RU"/>
        </a:p>
      </dgm:t>
    </dgm:pt>
    <dgm:pt modelId="{BAE352F0-59E8-442A-95A9-8A46E4E9E8E3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  <a:ln>
          <a:solidFill>
            <a:schemeClr val="accent2">
              <a:lumMod val="5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rPr>
            <a:t>Программа непрерывного воспитания детей и учащейся молодежи на 2011-2015 годы определяет:</a:t>
          </a:r>
          <a:endParaRPr lang="ru-RU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8BF01B-DBD2-4245-990B-DA1DE48064A8}" type="parTrans" cxnId="{F75248D1-E91C-4002-8160-2A3681CE7FE2}">
      <dgm:prSet/>
      <dgm:spPr/>
      <dgm:t>
        <a:bodyPr/>
        <a:lstStyle/>
        <a:p>
          <a:endParaRPr lang="ru-RU"/>
        </a:p>
      </dgm:t>
    </dgm:pt>
    <dgm:pt modelId="{FCD4BE3E-5BF1-4937-B854-1FBF367A38D9}" type="sibTrans" cxnId="{F75248D1-E91C-4002-8160-2A3681CE7FE2}">
      <dgm:prSet/>
      <dgm:spPr/>
      <dgm:t>
        <a:bodyPr/>
        <a:lstStyle/>
        <a:p>
          <a:endParaRPr lang="ru-RU"/>
        </a:p>
      </dgm:t>
    </dgm:pt>
    <dgm:pt modelId="{876015F1-550B-4E9D-B941-322F869B3327}">
      <dgm:prSet phldrT="[Текст]" custT="1"/>
      <dgm:spPr/>
      <dgm:t>
        <a:bodyPr/>
        <a:lstStyle/>
        <a:p>
          <a:pPr algn="l"/>
          <a:r>
            <a: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rPr>
            <a:t>Основные направления воспитания студентов и мероприятия по их реализации </a:t>
          </a:r>
          <a:endParaRPr lang="ru-RU" sz="3200" dirty="0">
            <a:solidFill>
              <a:schemeClr val="accent1">
                <a:lumMod val="50000"/>
              </a:schemeClr>
            </a:solidFill>
          </a:endParaRPr>
        </a:p>
      </dgm:t>
    </dgm:pt>
    <dgm:pt modelId="{3A1BFA24-3553-4C94-8F85-8668C698A2F4}" type="parTrans" cxnId="{A29248FB-0399-47BB-B22E-2648893D8C0B}">
      <dgm:prSet/>
      <dgm:spPr/>
      <dgm:t>
        <a:bodyPr/>
        <a:lstStyle/>
        <a:p>
          <a:endParaRPr lang="ru-RU"/>
        </a:p>
      </dgm:t>
    </dgm:pt>
    <dgm:pt modelId="{5FA18439-CCA1-4D84-9A07-C3D186EB3125}" type="sibTrans" cxnId="{A29248FB-0399-47BB-B22E-2648893D8C0B}">
      <dgm:prSet/>
      <dgm:spPr/>
      <dgm:t>
        <a:bodyPr/>
        <a:lstStyle/>
        <a:p>
          <a:endParaRPr lang="ru-RU"/>
        </a:p>
      </dgm:t>
    </dgm:pt>
    <dgm:pt modelId="{EBCDC606-3462-4772-9AF9-62E8417B2336}" type="pres">
      <dgm:prSet presAssocID="{CD5BC048-68B3-447C-B017-15F8401489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FF2951-D08E-4614-B538-47BF19FA99B1}" type="pres">
      <dgm:prSet presAssocID="{34A5B0B2-4F85-420A-A3B3-967A019099C0}" presName="parentText" presStyleLbl="node1" presStyleIdx="0" presStyleCnt="2" custScaleY="337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69A28-F1BA-46C5-9876-9CADB3939F91}" type="pres">
      <dgm:prSet presAssocID="{34A5B0B2-4F85-420A-A3B3-967A019099C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3523F-57C6-4EF5-AE35-AFD7EEC53E47}" type="pres">
      <dgm:prSet presAssocID="{BAE352F0-59E8-442A-95A9-8A46E4E9E8E3}" presName="parentText" presStyleLbl="node1" presStyleIdx="1" presStyleCnt="2" custScaleY="35218" custLinFactNeighborY="28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BEF6D-585E-481D-B4B1-4B15FA9FEAF1}" type="pres">
      <dgm:prSet presAssocID="{BAE352F0-59E8-442A-95A9-8A46E4E9E8E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AE7B01-2A5D-42E8-92B8-A8472E4A1A18}" type="presOf" srcId="{CD5BC048-68B3-447C-B017-15F84014891B}" destId="{EBCDC606-3462-4772-9AF9-62E8417B2336}" srcOrd="0" destOrd="0" presId="urn:microsoft.com/office/officeart/2005/8/layout/vList2"/>
    <dgm:cxn modelId="{0AD5EBAE-00ED-4079-BA60-A680C1CFE7DA}" type="presOf" srcId="{34A5B0B2-4F85-420A-A3B3-967A019099C0}" destId="{1DFF2951-D08E-4614-B538-47BF19FA99B1}" srcOrd="0" destOrd="0" presId="urn:microsoft.com/office/officeart/2005/8/layout/vList2"/>
    <dgm:cxn modelId="{14644D29-298B-4D27-B9BA-C39F94ABF393}" srcId="{34A5B0B2-4F85-420A-A3B3-967A019099C0}" destId="{16BBE552-CC82-4F23-A602-1935EE0B53CD}" srcOrd="0" destOrd="0" parTransId="{666E0F3B-D3DC-4F5A-8CE3-33B041818F89}" sibTransId="{BC643115-C817-4BCA-A0A0-A6CE0A323242}"/>
    <dgm:cxn modelId="{F75248D1-E91C-4002-8160-2A3681CE7FE2}" srcId="{CD5BC048-68B3-447C-B017-15F84014891B}" destId="{BAE352F0-59E8-442A-95A9-8A46E4E9E8E3}" srcOrd="1" destOrd="0" parTransId="{D18BF01B-DBD2-4245-990B-DA1DE48064A8}" sibTransId="{FCD4BE3E-5BF1-4937-B854-1FBF367A38D9}"/>
    <dgm:cxn modelId="{7ED08DE4-967F-4F3A-B065-B166657869E3}" srcId="{CD5BC048-68B3-447C-B017-15F84014891B}" destId="{34A5B0B2-4F85-420A-A3B3-967A019099C0}" srcOrd="0" destOrd="0" parTransId="{E522DAA8-CA0F-4296-9229-8B9CE3943977}" sibTransId="{3404227C-85B5-4DC0-B223-26548CAEA7D1}"/>
    <dgm:cxn modelId="{A29248FB-0399-47BB-B22E-2648893D8C0B}" srcId="{BAE352F0-59E8-442A-95A9-8A46E4E9E8E3}" destId="{876015F1-550B-4E9D-B941-322F869B3327}" srcOrd="0" destOrd="0" parTransId="{3A1BFA24-3553-4C94-8F85-8668C698A2F4}" sibTransId="{5FA18439-CCA1-4D84-9A07-C3D186EB3125}"/>
    <dgm:cxn modelId="{26E1A5B0-C535-497D-8822-0F256218ACC7}" type="presOf" srcId="{16BBE552-CC82-4F23-A602-1935EE0B53CD}" destId="{28269A28-F1BA-46C5-9876-9CADB3939F91}" srcOrd="0" destOrd="0" presId="urn:microsoft.com/office/officeart/2005/8/layout/vList2"/>
    <dgm:cxn modelId="{71F42612-1900-4248-9367-1EEB47A5FD55}" type="presOf" srcId="{BAE352F0-59E8-442A-95A9-8A46E4E9E8E3}" destId="{E443523F-57C6-4EF5-AE35-AFD7EEC53E47}" srcOrd="0" destOrd="0" presId="urn:microsoft.com/office/officeart/2005/8/layout/vList2"/>
    <dgm:cxn modelId="{E161715D-1D6D-498C-9D7C-C5859FE722B5}" type="presOf" srcId="{876015F1-550B-4E9D-B941-322F869B3327}" destId="{430BEF6D-585E-481D-B4B1-4B15FA9FEAF1}" srcOrd="0" destOrd="0" presId="urn:microsoft.com/office/officeart/2005/8/layout/vList2"/>
    <dgm:cxn modelId="{E0E90D01-CD6C-4CDF-9E98-E0E48857E5FD}" type="presParOf" srcId="{EBCDC606-3462-4772-9AF9-62E8417B2336}" destId="{1DFF2951-D08E-4614-B538-47BF19FA99B1}" srcOrd="0" destOrd="0" presId="urn:microsoft.com/office/officeart/2005/8/layout/vList2"/>
    <dgm:cxn modelId="{76C7D976-5C85-4C51-BFCA-CA279CFA5204}" type="presParOf" srcId="{EBCDC606-3462-4772-9AF9-62E8417B2336}" destId="{28269A28-F1BA-46C5-9876-9CADB3939F91}" srcOrd="1" destOrd="0" presId="urn:microsoft.com/office/officeart/2005/8/layout/vList2"/>
    <dgm:cxn modelId="{DF8AE04B-A634-4F10-8BCB-CB46D86E7576}" type="presParOf" srcId="{EBCDC606-3462-4772-9AF9-62E8417B2336}" destId="{E443523F-57C6-4EF5-AE35-AFD7EEC53E47}" srcOrd="2" destOrd="0" presId="urn:microsoft.com/office/officeart/2005/8/layout/vList2"/>
    <dgm:cxn modelId="{CE6E8D1F-7E31-40E7-8768-172DD01320CB}" type="presParOf" srcId="{EBCDC606-3462-4772-9AF9-62E8417B2336}" destId="{430BEF6D-585E-481D-B4B1-4B15FA9FEAF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64D556-39F1-4515-93FC-ECAA7D626F1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6F2D00-353D-45AA-8A3E-384D2F2D2CD1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Times New Roman" pitchFamily="18" charset="0"/>
            </a:rPr>
            <a:t>Основными требованиями к воспитанию являются:</a:t>
          </a:r>
          <a:r>
            <a:rPr lang="ru-RU" sz="2800" dirty="0" smtClean="0"/>
            <a:t> </a:t>
          </a:r>
          <a:endParaRPr lang="ru-RU" sz="2800" dirty="0"/>
        </a:p>
      </dgm:t>
    </dgm:pt>
    <dgm:pt modelId="{04D97128-5509-4B82-A693-8C3AA7D88BB0}" type="parTrans" cxnId="{734DEFA3-24B3-4F2E-91D3-CD3E05F5CBE4}">
      <dgm:prSet/>
      <dgm:spPr/>
      <dgm:t>
        <a:bodyPr/>
        <a:lstStyle/>
        <a:p>
          <a:endParaRPr lang="ru-RU"/>
        </a:p>
      </dgm:t>
    </dgm:pt>
    <dgm:pt modelId="{A2E743EB-9FE3-43F4-8AB8-DA83293F3B07}" type="sibTrans" cxnId="{734DEFA3-24B3-4F2E-91D3-CD3E05F5CBE4}">
      <dgm:prSet/>
      <dgm:spPr/>
      <dgm:t>
        <a:bodyPr/>
        <a:lstStyle/>
        <a:p>
          <a:endParaRPr lang="ru-RU"/>
        </a:p>
      </dgm:t>
    </dgm:pt>
    <dgm:pt modelId="{C0E9C8DA-A460-48AA-89FE-F8FE7F7F4077}">
      <dgm:prSet phldrT="[Текст]" custT="1"/>
      <dgm:spPr/>
      <dgm:t>
        <a:bodyPr/>
        <a:lstStyle/>
        <a:p>
          <a:pPr algn="l"/>
          <a:r>
            <a:rPr lang="ru-RU" sz="2000" dirty="0" smtClean="0"/>
            <a:t>соответствие содержания, форм и методов воспитания цели и задачам воспитания;</a:t>
          </a:r>
          <a:endParaRPr lang="ru-RU" sz="2000" dirty="0"/>
        </a:p>
      </dgm:t>
    </dgm:pt>
    <dgm:pt modelId="{BE626A7C-481E-486B-AD01-D4DB55504F40}" type="parTrans" cxnId="{D825685F-A22F-46EC-8820-1F9E82EF7ECA}">
      <dgm:prSet/>
      <dgm:spPr/>
      <dgm:t>
        <a:bodyPr/>
        <a:lstStyle/>
        <a:p>
          <a:endParaRPr lang="ru-RU"/>
        </a:p>
      </dgm:t>
    </dgm:pt>
    <dgm:pt modelId="{AC1598C8-FD65-48AF-A5F8-74A834E3F52C}" type="sibTrans" cxnId="{D825685F-A22F-46EC-8820-1F9E82EF7ECA}">
      <dgm:prSet/>
      <dgm:spPr/>
      <dgm:t>
        <a:bodyPr/>
        <a:lstStyle/>
        <a:p>
          <a:endParaRPr lang="ru-RU"/>
        </a:p>
      </dgm:t>
    </dgm:pt>
    <dgm:pt modelId="{CA4ABD25-196F-4E0D-B70E-D9C8E2291F29}">
      <dgm:prSet phldrT="[Текст]" custT="1"/>
      <dgm:spPr/>
      <dgm:t>
        <a:bodyPr/>
        <a:lstStyle/>
        <a:p>
          <a:pPr algn="l"/>
          <a:r>
            <a:rPr lang="ru-RU" sz="2000" dirty="0" smtClean="0"/>
            <a:t>системность и единство педагогических требований;</a:t>
          </a:r>
          <a:endParaRPr lang="ru-RU" sz="2000" dirty="0"/>
        </a:p>
      </dgm:t>
    </dgm:pt>
    <dgm:pt modelId="{8D561031-B6EA-46C8-AC56-0F0A1D3C4229}" type="parTrans" cxnId="{3FE68F90-C966-41E0-8351-C0F6D7ED4514}">
      <dgm:prSet/>
      <dgm:spPr/>
      <dgm:t>
        <a:bodyPr/>
        <a:lstStyle/>
        <a:p>
          <a:endParaRPr lang="ru-RU"/>
        </a:p>
      </dgm:t>
    </dgm:pt>
    <dgm:pt modelId="{966530C6-D25E-4ED0-A779-9EB72ECB6AFB}" type="sibTrans" cxnId="{3FE68F90-C966-41E0-8351-C0F6D7ED4514}">
      <dgm:prSet/>
      <dgm:spPr/>
      <dgm:t>
        <a:bodyPr/>
        <a:lstStyle/>
        <a:p>
          <a:endParaRPr lang="ru-RU"/>
        </a:p>
      </dgm:t>
    </dgm:pt>
    <dgm:pt modelId="{CBA1627F-02F9-484F-9B8F-2A26A41C30A0}">
      <dgm:prSet phldrT="[Текст]" custT="1"/>
      <dgm:spPr/>
      <dgm:t>
        <a:bodyPr/>
        <a:lstStyle/>
        <a:p>
          <a:pPr algn="l"/>
          <a:r>
            <a:rPr lang="ru-RU" sz="2000" dirty="0" smtClean="0"/>
            <a:t>преемственность непрерывность и последовательность реализации содержания воспитания с учетом возрастных и индивидуальных особенностей обучающихся;</a:t>
          </a:r>
          <a:endParaRPr lang="ru-RU" sz="2000" dirty="0"/>
        </a:p>
      </dgm:t>
    </dgm:pt>
    <dgm:pt modelId="{4A6D4FC7-5D36-46ED-91FD-4CD5C49308DE}" type="parTrans" cxnId="{C930F16D-5521-42CA-8D92-9E5B889AF817}">
      <dgm:prSet/>
      <dgm:spPr/>
      <dgm:t>
        <a:bodyPr/>
        <a:lstStyle/>
        <a:p>
          <a:endParaRPr lang="ru-RU"/>
        </a:p>
      </dgm:t>
    </dgm:pt>
    <dgm:pt modelId="{C90CC9BF-3DD6-4D7B-A2CF-785F88F24EFD}" type="sibTrans" cxnId="{C930F16D-5521-42CA-8D92-9E5B889AF817}">
      <dgm:prSet/>
      <dgm:spPr/>
      <dgm:t>
        <a:bodyPr/>
        <a:lstStyle/>
        <a:p>
          <a:endParaRPr lang="ru-RU"/>
        </a:p>
      </dgm:t>
    </dgm:pt>
    <dgm:pt modelId="{B7A77374-C326-4309-8841-70ABE22A9A66}">
      <dgm:prSet phldrT="[Текст]" custT="1"/>
      <dgm:spPr/>
      <dgm:t>
        <a:bodyPr/>
        <a:lstStyle/>
        <a:p>
          <a:pPr algn="l"/>
          <a:r>
            <a:rPr lang="ru-RU" sz="2000" dirty="0" smtClean="0"/>
            <a:t>создание условий для развития творческих способностей обучающихся.</a:t>
          </a:r>
          <a:endParaRPr lang="ru-RU" sz="2000" dirty="0"/>
        </a:p>
      </dgm:t>
    </dgm:pt>
    <dgm:pt modelId="{F02E7F4E-BFF0-427C-A878-A38DA0C822E6}" type="parTrans" cxnId="{BC0CFA41-FCDF-4A80-A92B-5BF71B6ADFD0}">
      <dgm:prSet/>
      <dgm:spPr/>
      <dgm:t>
        <a:bodyPr/>
        <a:lstStyle/>
        <a:p>
          <a:endParaRPr lang="ru-RU"/>
        </a:p>
      </dgm:t>
    </dgm:pt>
    <dgm:pt modelId="{244A15A1-A91B-4461-A7C7-E19017F8B6B2}" type="sibTrans" cxnId="{BC0CFA41-FCDF-4A80-A92B-5BF71B6ADFD0}">
      <dgm:prSet/>
      <dgm:spPr/>
      <dgm:t>
        <a:bodyPr/>
        <a:lstStyle/>
        <a:p>
          <a:endParaRPr lang="ru-RU"/>
        </a:p>
      </dgm:t>
    </dgm:pt>
    <dgm:pt modelId="{C9DDD22F-2243-4A61-B3D6-16135CE08B0A}" type="pres">
      <dgm:prSet presAssocID="{2364D556-39F1-4515-93FC-ECAA7D626F1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7F666F-23DF-42A2-A8A4-E9E2BE779934}" type="pres">
      <dgm:prSet presAssocID="{676F2D00-353D-45AA-8A3E-384D2F2D2CD1}" presName="hierRoot1" presStyleCnt="0"/>
      <dgm:spPr/>
    </dgm:pt>
    <dgm:pt modelId="{92B70DBC-A38D-4B17-8040-33B0DDB53D31}" type="pres">
      <dgm:prSet presAssocID="{676F2D00-353D-45AA-8A3E-384D2F2D2CD1}" presName="composite" presStyleCnt="0"/>
      <dgm:spPr/>
    </dgm:pt>
    <dgm:pt modelId="{D1F4C643-7ED6-42BB-89FD-C20A38F04737}" type="pres">
      <dgm:prSet presAssocID="{676F2D00-353D-45AA-8A3E-384D2F2D2CD1}" presName="background" presStyleLbl="node0" presStyleIdx="0" presStyleCnt="1"/>
      <dgm:spPr/>
    </dgm:pt>
    <dgm:pt modelId="{110CC8E2-7B02-4BBE-A159-5D21F2BFAF49}" type="pres">
      <dgm:prSet presAssocID="{676F2D00-353D-45AA-8A3E-384D2F2D2CD1}" presName="text" presStyleLbl="fgAcc0" presStyleIdx="0" presStyleCnt="1" custScaleX="480843" custScaleY="165955" custLinFactNeighborX="4329" custLinFactNeighborY="-68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9404CD-1BE2-4002-83EA-28E1B386313D}" type="pres">
      <dgm:prSet presAssocID="{676F2D00-353D-45AA-8A3E-384D2F2D2CD1}" presName="hierChild2" presStyleCnt="0"/>
      <dgm:spPr/>
    </dgm:pt>
    <dgm:pt modelId="{12F5094B-F7E1-4366-A1DD-16DB8C5CFE3E}" type="pres">
      <dgm:prSet presAssocID="{BE626A7C-481E-486B-AD01-D4DB55504F40}" presName="Name10" presStyleLbl="parChTrans1D2" presStyleIdx="0" presStyleCnt="4"/>
      <dgm:spPr/>
      <dgm:t>
        <a:bodyPr/>
        <a:lstStyle/>
        <a:p>
          <a:endParaRPr lang="ru-RU"/>
        </a:p>
      </dgm:t>
    </dgm:pt>
    <dgm:pt modelId="{8C7103A4-FD22-4E4F-8759-6FA2D3DBDEBD}" type="pres">
      <dgm:prSet presAssocID="{C0E9C8DA-A460-48AA-89FE-F8FE7F7F4077}" presName="hierRoot2" presStyleCnt="0"/>
      <dgm:spPr/>
    </dgm:pt>
    <dgm:pt modelId="{D0C9F0FA-79E9-4202-8156-2BC494C9EE88}" type="pres">
      <dgm:prSet presAssocID="{C0E9C8DA-A460-48AA-89FE-F8FE7F7F4077}" presName="composite2" presStyleCnt="0"/>
      <dgm:spPr/>
    </dgm:pt>
    <dgm:pt modelId="{7DB2A820-BED0-4BFA-B795-6B03264AFB7A}" type="pres">
      <dgm:prSet presAssocID="{C0E9C8DA-A460-48AA-89FE-F8FE7F7F4077}" presName="background2" presStyleLbl="node2" presStyleIdx="0" presStyleCnt="4"/>
      <dgm:spPr/>
    </dgm:pt>
    <dgm:pt modelId="{28364A86-63DE-40ED-9846-131B41056B5E}" type="pres">
      <dgm:prSet presAssocID="{C0E9C8DA-A460-48AA-89FE-F8FE7F7F4077}" presName="text2" presStyleLbl="fgAcc2" presStyleIdx="0" presStyleCnt="4" custScaleX="127025" custScaleY="3843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9CABD4-55BA-4F3F-8C07-E00F8C483712}" type="pres">
      <dgm:prSet presAssocID="{C0E9C8DA-A460-48AA-89FE-F8FE7F7F4077}" presName="hierChild3" presStyleCnt="0"/>
      <dgm:spPr/>
    </dgm:pt>
    <dgm:pt modelId="{66FDB4E9-FF22-4438-B1B0-16BBE60BD403}" type="pres">
      <dgm:prSet presAssocID="{8D561031-B6EA-46C8-AC56-0F0A1D3C4229}" presName="Name10" presStyleLbl="parChTrans1D2" presStyleIdx="1" presStyleCnt="4"/>
      <dgm:spPr/>
      <dgm:t>
        <a:bodyPr/>
        <a:lstStyle/>
        <a:p>
          <a:endParaRPr lang="ru-RU"/>
        </a:p>
      </dgm:t>
    </dgm:pt>
    <dgm:pt modelId="{82800308-F102-4DBA-A559-C8EACFB044AF}" type="pres">
      <dgm:prSet presAssocID="{CA4ABD25-196F-4E0D-B70E-D9C8E2291F29}" presName="hierRoot2" presStyleCnt="0"/>
      <dgm:spPr/>
    </dgm:pt>
    <dgm:pt modelId="{021189E8-1253-4099-8505-2206551CD426}" type="pres">
      <dgm:prSet presAssocID="{CA4ABD25-196F-4E0D-B70E-D9C8E2291F29}" presName="composite2" presStyleCnt="0"/>
      <dgm:spPr/>
    </dgm:pt>
    <dgm:pt modelId="{22F4E59F-AF23-4764-A571-2FD0B2CDC44B}" type="pres">
      <dgm:prSet presAssocID="{CA4ABD25-196F-4E0D-B70E-D9C8E2291F29}" presName="background2" presStyleLbl="node2" presStyleIdx="1" presStyleCnt="4"/>
      <dgm:spPr/>
    </dgm:pt>
    <dgm:pt modelId="{D1F340BC-4122-472B-8E97-8B62A44D5844}" type="pres">
      <dgm:prSet presAssocID="{CA4ABD25-196F-4E0D-B70E-D9C8E2291F29}" presName="text2" presStyleLbl="fgAcc2" presStyleIdx="1" presStyleCnt="4" custScaleX="124195" custScaleY="379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65D84E-60D4-4961-8497-534FBB72DE8E}" type="pres">
      <dgm:prSet presAssocID="{CA4ABD25-196F-4E0D-B70E-D9C8E2291F29}" presName="hierChild3" presStyleCnt="0"/>
      <dgm:spPr/>
    </dgm:pt>
    <dgm:pt modelId="{45A0C717-835C-42C1-92E0-87303AB7A66D}" type="pres">
      <dgm:prSet presAssocID="{4A6D4FC7-5D36-46ED-91FD-4CD5C49308DE}" presName="Name10" presStyleLbl="parChTrans1D2" presStyleIdx="2" presStyleCnt="4"/>
      <dgm:spPr/>
      <dgm:t>
        <a:bodyPr/>
        <a:lstStyle/>
        <a:p>
          <a:endParaRPr lang="ru-RU"/>
        </a:p>
      </dgm:t>
    </dgm:pt>
    <dgm:pt modelId="{3AAA42AD-7AA6-432E-9FD7-6C16B4DB5BB9}" type="pres">
      <dgm:prSet presAssocID="{CBA1627F-02F9-484F-9B8F-2A26A41C30A0}" presName="hierRoot2" presStyleCnt="0"/>
      <dgm:spPr/>
    </dgm:pt>
    <dgm:pt modelId="{889F248E-03F3-4F79-A751-AA6C7B909375}" type="pres">
      <dgm:prSet presAssocID="{CBA1627F-02F9-484F-9B8F-2A26A41C30A0}" presName="composite2" presStyleCnt="0"/>
      <dgm:spPr/>
    </dgm:pt>
    <dgm:pt modelId="{F8DDDEBB-D2A5-4A07-9E27-6BEBD04E6DBE}" type="pres">
      <dgm:prSet presAssocID="{CBA1627F-02F9-484F-9B8F-2A26A41C30A0}" presName="background2" presStyleLbl="node2" presStyleIdx="2" presStyleCnt="4"/>
      <dgm:spPr/>
    </dgm:pt>
    <dgm:pt modelId="{37F5C75F-2A2F-42B7-8503-E420993F13A1}" type="pres">
      <dgm:prSet presAssocID="{CBA1627F-02F9-484F-9B8F-2A26A41C30A0}" presName="text2" presStyleLbl="fgAcc2" presStyleIdx="2" presStyleCnt="4" custScaleX="163213" custScaleY="379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0DBA61-373B-4841-BEC7-8A60387EA50F}" type="pres">
      <dgm:prSet presAssocID="{CBA1627F-02F9-484F-9B8F-2A26A41C30A0}" presName="hierChild3" presStyleCnt="0"/>
      <dgm:spPr/>
    </dgm:pt>
    <dgm:pt modelId="{38504EB7-9618-4458-BACE-344A8D76826F}" type="pres">
      <dgm:prSet presAssocID="{F02E7F4E-BFF0-427C-A878-A38DA0C822E6}" presName="Name10" presStyleLbl="parChTrans1D2" presStyleIdx="3" presStyleCnt="4"/>
      <dgm:spPr/>
      <dgm:t>
        <a:bodyPr/>
        <a:lstStyle/>
        <a:p>
          <a:endParaRPr lang="ru-RU"/>
        </a:p>
      </dgm:t>
    </dgm:pt>
    <dgm:pt modelId="{311DD858-3920-4149-96BD-48B7549F3317}" type="pres">
      <dgm:prSet presAssocID="{B7A77374-C326-4309-8841-70ABE22A9A66}" presName="hierRoot2" presStyleCnt="0"/>
      <dgm:spPr/>
    </dgm:pt>
    <dgm:pt modelId="{15423557-13D8-4C99-8055-67FF822FA852}" type="pres">
      <dgm:prSet presAssocID="{B7A77374-C326-4309-8841-70ABE22A9A66}" presName="composite2" presStyleCnt="0"/>
      <dgm:spPr/>
    </dgm:pt>
    <dgm:pt modelId="{DB7EC44E-38EC-4306-A268-847189E5556D}" type="pres">
      <dgm:prSet presAssocID="{B7A77374-C326-4309-8841-70ABE22A9A66}" presName="background2" presStyleLbl="node2" presStyleIdx="3" presStyleCnt="4"/>
      <dgm:spPr/>
    </dgm:pt>
    <dgm:pt modelId="{29A65E2E-9B30-4CDC-A2D3-6BA43504650D}" type="pres">
      <dgm:prSet presAssocID="{B7A77374-C326-4309-8841-70ABE22A9A66}" presName="text2" presStyleLbl="fgAcc2" presStyleIdx="3" presStyleCnt="4" custScaleX="139885" custScaleY="3833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B30CE9-E384-418D-A014-870D9055281C}" type="pres">
      <dgm:prSet presAssocID="{B7A77374-C326-4309-8841-70ABE22A9A66}" presName="hierChild3" presStyleCnt="0"/>
      <dgm:spPr/>
    </dgm:pt>
  </dgm:ptLst>
  <dgm:cxnLst>
    <dgm:cxn modelId="{734DEFA3-24B3-4F2E-91D3-CD3E05F5CBE4}" srcId="{2364D556-39F1-4515-93FC-ECAA7D626F18}" destId="{676F2D00-353D-45AA-8A3E-384D2F2D2CD1}" srcOrd="0" destOrd="0" parTransId="{04D97128-5509-4B82-A693-8C3AA7D88BB0}" sibTransId="{A2E743EB-9FE3-43F4-8AB8-DA83293F3B07}"/>
    <dgm:cxn modelId="{89FAA3D5-FD90-4CC8-A4DB-A7E3AFD8959E}" type="presOf" srcId="{676F2D00-353D-45AA-8A3E-384D2F2D2CD1}" destId="{110CC8E2-7B02-4BBE-A159-5D21F2BFAF49}" srcOrd="0" destOrd="0" presId="urn:microsoft.com/office/officeart/2005/8/layout/hierarchy1"/>
    <dgm:cxn modelId="{8C30D5CF-04CC-411C-A09B-90F1753193D6}" type="presOf" srcId="{C0E9C8DA-A460-48AA-89FE-F8FE7F7F4077}" destId="{28364A86-63DE-40ED-9846-131B41056B5E}" srcOrd="0" destOrd="0" presId="urn:microsoft.com/office/officeart/2005/8/layout/hierarchy1"/>
    <dgm:cxn modelId="{C930F16D-5521-42CA-8D92-9E5B889AF817}" srcId="{676F2D00-353D-45AA-8A3E-384D2F2D2CD1}" destId="{CBA1627F-02F9-484F-9B8F-2A26A41C30A0}" srcOrd="2" destOrd="0" parTransId="{4A6D4FC7-5D36-46ED-91FD-4CD5C49308DE}" sibTransId="{C90CC9BF-3DD6-4D7B-A2CF-785F88F24EFD}"/>
    <dgm:cxn modelId="{7F28CAC4-F276-4C2B-9227-1438CC00CB91}" type="presOf" srcId="{F02E7F4E-BFF0-427C-A878-A38DA0C822E6}" destId="{38504EB7-9618-4458-BACE-344A8D76826F}" srcOrd="0" destOrd="0" presId="urn:microsoft.com/office/officeart/2005/8/layout/hierarchy1"/>
    <dgm:cxn modelId="{12196D0D-9F91-4216-A221-430EB1D242F8}" type="presOf" srcId="{4A6D4FC7-5D36-46ED-91FD-4CD5C49308DE}" destId="{45A0C717-835C-42C1-92E0-87303AB7A66D}" srcOrd="0" destOrd="0" presId="urn:microsoft.com/office/officeart/2005/8/layout/hierarchy1"/>
    <dgm:cxn modelId="{9067CE6F-999B-4D2A-8F2B-E82BF3844A02}" type="presOf" srcId="{CA4ABD25-196F-4E0D-B70E-D9C8E2291F29}" destId="{D1F340BC-4122-472B-8E97-8B62A44D5844}" srcOrd="0" destOrd="0" presId="urn:microsoft.com/office/officeart/2005/8/layout/hierarchy1"/>
    <dgm:cxn modelId="{3FE68F90-C966-41E0-8351-C0F6D7ED4514}" srcId="{676F2D00-353D-45AA-8A3E-384D2F2D2CD1}" destId="{CA4ABD25-196F-4E0D-B70E-D9C8E2291F29}" srcOrd="1" destOrd="0" parTransId="{8D561031-B6EA-46C8-AC56-0F0A1D3C4229}" sibTransId="{966530C6-D25E-4ED0-A779-9EB72ECB6AFB}"/>
    <dgm:cxn modelId="{B4A0B56A-F2B7-4910-85C6-6BA5475986B1}" type="presOf" srcId="{BE626A7C-481E-486B-AD01-D4DB55504F40}" destId="{12F5094B-F7E1-4366-A1DD-16DB8C5CFE3E}" srcOrd="0" destOrd="0" presId="urn:microsoft.com/office/officeart/2005/8/layout/hierarchy1"/>
    <dgm:cxn modelId="{BC0CFA41-FCDF-4A80-A92B-5BF71B6ADFD0}" srcId="{676F2D00-353D-45AA-8A3E-384D2F2D2CD1}" destId="{B7A77374-C326-4309-8841-70ABE22A9A66}" srcOrd="3" destOrd="0" parTransId="{F02E7F4E-BFF0-427C-A878-A38DA0C822E6}" sibTransId="{244A15A1-A91B-4461-A7C7-E19017F8B6B2}"/>
    <dgm:cxn modelId="{036FB8F0-8E8B-499C-8346-8E0DB13A4DF9}" type="presOf" srcId="{2364D556-39F1-4515-93FC-ECAA7D626F18}" destId="{C9DDD22F-2243-4A61-B3D6-16135CE08B0A}" srcOrd="0" destOrd="0" presId="urn:microsoft.com/office/officeart/2005/8/layout/hierarchy1"/>
    <dgm:cxn modelId="{18EA2D6D-52A0-4E77-9A7D-49EDF4E26A24}" type="presOf" srcId="{8D561031-B6EA-46C8-AC56-0F0A1D3C4229}" destId="{66FDB4E9-FF22-4438-B1B0-16BBE60BD403}" srcOrd="0" destOrd="0" presId="urn:microsoft.com/office/officeart/2005/8/layout/hierarchy1"/>
    <dgm:cxn modelId="{D825685F-A22F-46EC-8820-1F9E82EF7ECA}" srcId="{676F2D00-353D-45AA-8A3E-384D2F2D2CD1}" destId="{C0E9C8DA-A460-48AA-89FE-F8FE7F7F4077}" srcOrd="0" destOrd="0" parTransId="{BE626A7C-481E-486B-AD01-D4DB55504F40}" sibTransId="{AC1598C8-FD65-48AF-A5F8-74A834E3F52C}"/>
    <dgm:cxn modelId="{894EA65A-125B-4714-8A81-AC1E23DA036E}" type="presOf" srcId="{CBA1627F-02F9-484F-9B8F-2A26A41C30A0}" destId="{37F5C75F-2A2F-42B7-8503-E420993F13A1}" srcOrd="0" destOrd="0" presId="urn:microsoft.com/office/officeart/2005/8/layout/hierarchy1"/>
    <dgm:cxn modelId="{793F4F0F-EA92-440D-A2B4-148743893F33}" type="presOf" srcId="{B7A77374-C326-4309-8841-70ABE22A9A66}" destId="{29A65E2E-9B30-4CDC-A2D3-6BA43504650D}" srcOrd="0" destOrd="0" presId="urn:microsoft.com/office/officeart/2005/8/layout/hierarchy1"/>
    <dgm:cxn modelId="{00EDBE9F-496C-4FA6-86A1-0A49EDA73209}" type="presParOf" srcId="{C9DDD22F-2243-4A61-B3D6-16135CE08B0A}" destId="{1E7F666F-23DF-42A2-A8A4-E9E2BE779934}" srcOrd="0" destOrd="0" presId="urn:microsoft.com/office/officeart/2005/8/layout/hierarchy1"/>
    <dgm:cxn modelId="{E536A4D1-CD42-422C-B965-39B6942BA8CB}" type="presParOf" srcId="{1E7F666F-23DF-42A2-A8A4-E9E2BE779934}" destId="{92B70DBC-A38D-4B17-8040-33B0DDB53D31}" srcOrd="0" destOrd="0" presId="urn:microsoft.com/office/officeart/2005/8/layout/hierarchy1"/>
    <dgm:cxn modelId="{F26BA68B-F138-47E8-B543-D648E5D1BECB}" type="presParOf" srcId="{92B70DBC-A38D-4B17-8040-33B0DDB53D31}" destId="{D1F4C643-7ED6-42BB-89FD-C20A38F04737}" srcOrd="0" destOrd="0" presId="urn:microsoft.com/office/officeart/2005/8/layout/hierarchy1"/>
    <dgm:cxn modelId="{265F420D-266E-4820-AF55-F10D2B5B80AB}" type="presParOf" srcId="{92B70DBC-A38D-4B17-8040-33B0DDB53D31}" destId="{110CC8E2-7B02-4BBE-A159-5D21F2BFAF49}" srcOrd="1" destOrd="0" presId="urn:microsoft.com/office/officeart/2005/8/layout/hierarchy1"/>
    <dgm:cxn modelId="{F7236749-E9DF-4DF4-9CFF-CD37B01FE5CA}" type="presParOf" srcId="{1E7F666F-23DF-42A2-A8A4-E9E2BE779934}" destId="{449404CD-1BE2-4002-83EA-28E1B386313D}" srcOrd="1" destOrd="0" presId="urn:microsoft.com/office/officeart/2005/8/layout/hierarchy1"/>
    <dgm:cxn modelId="{2E35346A-B7DD-4B1F-A462-53244F5603AA}" type="presParOf" srcId="{449404CD-1BE2-4002-83EA-28E1B386313D}" destId="{12F5094B-F7E1-4366-A1DD-16DB8C5CFE3E}" srcOrd="0" destOrd="0" presId="urn:microsoft.com/office/officeart/2005/8/layout/hierarchy1"/>
    <dgm:cxn modelId="{152F51F2-CD28-40DD-BC61-731A8746C259}" type="presParOf" srcId="{449404CD-1BE2-4002-83EA-28E1B386313D}" destId="{8C7103A4-FD22-4E4F-8759-6FA2D3DBDEBD}" srcOrd="1" destOrd="0" presId="urn:microsoft.com/office/officeart/2005/8/layout/hierarchy1"/>
    <dgm:cxn modelId="{33C3476B-C856-422A-A744-47AE91DB5265}" type="presParOf" srcId="{8C7103A4-FD22-4E4F-8759-6FA2D3DBDEBD}" destId="{D0C9F0FA-79E9-4202-8156-2BC494C9EE88}" srcOrd="0" destOrd="0" presId="urn:microsoft.com/office/officeart/2005/8/layout/hierarchy1"/>
    <dgm:cxn modelId="{9CA71775-C61A-467F-9163-D67308007DC2}" type="presParOf" srcId="{D0C9F0FA-79E9-4202-8156-2BC494C9EE88}" destId="{7DB2A820-BED0-4BFA-B795-6B03264AFB7A}" srcOrd="0" destOrd="0" presId="urn:microsoft.com/office/officeart/2005/8/layout/hierarchy1"/>
    <dgm:cxn modelId="{C4CD5E53-4BBB-4E36-A1F0-37369DF416E2}" type="presParOf" srcId="{D0C9F0FA-79E9-4202-8156-2BC494C9EE88}" destId="{28364A86-63DE-40ED-9846-131B41056B5E}" srcOrd="1" destOrd="0" presId="urn:microsoft.com/office/officeart/2005/8/layout/hierarchy1"/>
    <dgm:cxn modelId="{0AD1174E-7D98-45C6-AB5D-DE4EC29E2973}" type="presParOf" srcId="{8C7103A4-FD22-4E4F-8759-6FA2D3DBDEBD}" destId="{499CABD4-55BA-4F3F-8C07-E00F8C483712}" srcOrd="1" destOrd="0" presId="urn:microsoft.com/office/officeart/2005/8/layout/hierarchy1"/>
    <dgm:cxn modelId="{EB83DA39-9D8F-40C8-80F8-E7ECF1D029DB}" type="presParOf" srcId="{449404CD-1BE2-4002-83EA-28E1B386313D}" destId="{66FDB4E9-FF22-4438-B1B0-16BBE60BD403}" srcOrd="2" destOrd="0" presId="urn:microsoft.com/office/officeart/2005/8/layout/hierarchy1"/>
    <dgm:cxn modelId="{F8742FE8-B7F1-4504-B30D-A38C8E13EE32}" type="presParOf" srcId="{449404CD-1BE2-4002-83EA-28E1B386313D}" destId="{82800308-F102-4DBA-A559-C8EACFB044AF}" srcOrd="3" destOrd="0" presId="urn:microsoft.com/office/officeart/2005/8/layout/hierarchy1"/>
    <dgm:cxn modelId="{8FF9EA0A-0935-4B67-B244-700294FDFD7C}" type="presParOf" srcId="{82800308-F102-4DBA-A559-C8EACFB044AF}" destId="{021189E8-1253-4099-8505-2206551CD426}" srcOrd="0" destOrd="0" presId="urn:microsoft.com/office/officeart/2005/8/layout/hierarchy1"/>
    <dgm:cxn modelId="{6FE0B701-56B4-4804-85D8-C9F823C443FD}" type="presParOf" srcId="{021189E8-1253-4099-8505-2206551CD426}" destId="{22F4E59F-AF23-4764-A571-2FD0B2CDC44B}" srcOrd="0" destOrd="0" presId="urn:microsoft.com/office/officeart/2005/8/layout/hierarchy1"/>
    <dgm:cxn modelId="{6C7961AB-B84B-4BC6-9973-0A25057ABDFE}" type="presParOf" srcId="{021189E8-1253-4099-8505-2206551CD426}" destId="{D1F340BC-4122-472B-8E97-8B62A44D5844}" srcOrd="1" destOrd="0" presId="urn:microsoft.com/office/officeart/2005/8/layout/hierarchy1"/>
    <dgm:cxn modelId="{0E6EDFA9-ED27-4AC5-B3E0-FC68CF9ABB2A}" type="presParOf" srcId="{82800308-F102-4DBA-A559-C8EACFB044AF}" destId="{3C65D84E-60D4-4961-8497-534FBB72DE8E}" srcOrd="1" destOrd="0" presId="urn:microsoft.com/office/officeart/2005/8/layout/hierarchy1"/>
    <dgm:cxn modelId="{10DE9130-3968-4463-BEAC-E4FA45244E71}" type="presParOf" srcId="{449404CD-1BE2-4002-83EA-28E1B386313D}" destId="{45A0C717-835C-42C1-92E0-87303AB7A66D}" srcOrd="4" destOrd="0" presId="urn:microsoft.com/office/officeart/2005/8/layout/hierarchy1"/>
    <dgm:cxn modelId="{932D82C9-DA00-45A1-BAA8-E147034B14CA}" type="presParOf" srcId="{449404CD-1BE2-4002-83EA-28E1B386313D}" destId="{3AAA42AD-7AA6-432E-9FD7-6C16B4DB5BB9}" srcOrd="5" destOrd="0" presId="urn:microsoft.com/office/officeart/2005/8/layout/hierarchy1"/>
    <dgm:cxn modelId="{2C7CBFD8-419B-45FB-8AD3-6256AF387FCB}" type="presParOf" srcId="{3AAA42AD-7AA6-432E-9FD7-6C16B4DB5BB9}" destId="{889F248E-03F3-4F79-A751-AA6C7B909375}" srcOrd="0" destOrd="0" presId="urn:microsoft.com/office/officeart/2005/8/layout/hierarchy1"/>
    <dgm:cxn modelId="{387592C6-202C-4EC0-93EE-59F5E59FF6D2}" type="presParOf" srcId="{889F248E-03F3-4F79-A751-AA6C7B909375}" destId="{F8DDDEBB-D2A5-4A07-9E27-6BEBD04E6DBE}" srcOrd="0" destOrd="0" presId="urn:microsoft.com/office/officeart/2005/8/layout/hierarchy1"/>
    <dgm:cxn modelId="{8D38628D-F930-410B-A249-94A65CCEE15D}" type="presParOf" srcId="{889F248E-03F3-4F79-A751-AA6C7B909375}" destId="{37F5C75F-2A2F-42B7-8503-E420993F13A1}" srcOrd="1" destOrd="0" presId="urn:microsoft.com/office/officeart/2005/8/layout/hierarchy1"/>
    <dgm:cxn modelId="{961F06F9-0412-4AAB-8877-2824657F3E9F}" type="presParOf" srcId="{3AAA42AD-7AA6-432E-9FD7-6C16B4DB5BB9}" destId="{850DBA61-373B-4841-BEC7-8A60387EA50F}" srcOrd="1" destOrd="0" presId="urn:microsoft.com/office/officeart/2005/8/layout/hierarchy1"/>
    <dgm:cxn modelId="{B90E1C3E-8EF8-49B8-8468-E56621EFDD30}" type="presParOf" srcId="{449404CD-1BE2-4002-83EA-28E1B386313D}" destId="{38504EB7-9618-4458-BACE-344A8D76826F}" srcOrd="6" destOrd="0" presId="urn:microsoft.com/office/officeart/2005/8/layout/hierarchy1"/>
    <dgm:cxn modelId="{2AD3C6FD-FAEE-4F6E-A2F5-CCE136F4D4DC}" type="presParOf" srcId="{449404CD-1BE2-4002-83EA-28E1B386313D}" destId="{311DD858-3920-4149-96BD-48B7549F3317}" srcOrd="7" destOrd="0" presId="urn:microsoft.com/office/officeart/2005/8/layout/hierarchy1"/>
    <dgm:cxn modelId="{7FA71DCF-2A4C-44A7-951E-5DA8B3E1A64D}" type="presParOf" srcId="{311DD858-3920-4149-96BD-48B7549F3317}" destId="{15423557-13D8-4C99-8055-67FF822FA852}" srcOrd="0" destOrd="0" presId="urn:microsoft.com/office/officeart/2005/8/layout/hierarchy1"/>
    <dgm:cxn modelId="{AB2C0E5A-8B6A-4081-960E-F74E7E4778A6}" type="presParOf" srcId="{15423557-13D8-4C99-8055-67FF822FA852}" destId="{DB7EC44E-38EC-4306-A268-847189E5556D}" srcOrd="0" destOrd="0" presId="urn:microsoft.com/office/officeart/2005/8/layout/hierarchy1"/>
    <dgm:cxn modelId="{09BD3C94-4845-425C-A270-3CF5D630111C}" type="presParOf" srcId="{15423557-13D8-4C99-8055-67FF822FA852}" destId="{29A65E2E-9B30-4CDC-A2D3-6BA43504650D}" srcOrd="1" destOrd="0" presId="urn:microsoft.com/office/officeart/2005/8/layout/hierarchy1"/>
    <dgm:cxn modelId="{1150BCCC-39F1-4DCF-98B6-12BB3D2FDBB3}" type="presParOf" srcId="{311DD858-3920-4149-96BD-48B7549F3317}" destId="{E8B30CE9-E384-418D-A014-870D905528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D830CF-7E56-4E34-BD66-75519AF1DA4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D7488D-D6C8-487C-A767-671731532097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800" dirty="0" smtClean="0"/>
            <a:t>методы, стимулирующие мотивацию; </a:t>
          </a:r>
          <a:endParaRPr lang="ru-RU" sz="2800" dirty="0"/>
        </a:p>
      </dgm:t>
    </dgm:pt>
    <dgm:pt modelId="{88A77A6B-8846-4CDE-9B48-7D69E7DF464F}" type="parTrans" cxnId="{B147456D-C1D9-4718-A370-B80FDE2348F2}">
      <dgm:prSet/>
      <dgm:spPr/>
      <dgm:t>
        <a:bodyPr/>
        <a:lstStyle/>
        <a:p>
          <a:endParaRPr lang="ru-RU"/>
        </a:p>
      </dgm:t>
    </dgm:pt>
    <dgm:pt modelId="{59B09EE4-0B27-4EA2-9461-EA8F8DEDC296}" type="sibTrans" cxnId="{B147456D-C1D9-4718-A370-B80FDE2348F2}">
      <dgm:prSet/>
      <dgm:spPr/>
      <dgm:t>
        <a:bodyPr/>
        <a:lstStyle/>
        <a:p>
          <a:endParaRPr lang="ru-RU"/>
        </a:p>
      </dgm:t>
    </dgm:pt>
    <dgm:pt modelId="{7463E87D-B235-46C0-8CD3-517C157E941A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800" dirty="0" smtClean="0"/>
            <a:t>методы, способствующие раскрытию творческого потенциала личности и ее качественному приросту. </a:t>
          </a:r>
          <a:endParaRPr lang="ru-RU" sz="2800" dirty="0"/>
        </a:p>
      </dgm:t>
    </dgm:pt>
    <dgm:pt modelId="{8B0DFA75-9AA2-46AD-8720-366B4F24A567}" type="parTrans" cxnId="{2000B4BA-826F-4DD2-9F7C-71CBCB238A17}">
      <dgm:prSet/>
      <dgm:spPr/>
      <dgm:t>
        <a:bodyPr/>
        <a:lstStyle/>
        <a:p>
          <a:endParaRPr lang="ru-RU"/>
        </a:p>
      </dgm:t>
    </dgm:pt>
    <dgm:pt modelId="{0DE802D1-0862-4C93-AAFA-4891A581CEDA}" type="sibTrans" cxnId="{2000B4BA-826F-4DD2-9F7C-71CBCB238A17}">
      <dgm:prSet/>
      <dgm:spPr/>
      <dgm:t>
        <a:bodyPr/>
        <a:lstStyle/>
        <a:p>
          <a:endParaRPr lang="ru-RU"/>
        </a:p>
      </dgm:t>
    </dgm:pt>
    <dgm:pt modelId="{99710A03-470E-4344-B7C1-3F4227B2680E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800" dirty="0" smtClean="0"/>
            <a:t>методы, формирующие мировоззрение и ценностные ориентации студентов; </a:t>
          </a:r>
          <a:endParaRPr lang="ru-RU" sz="2800" dirty="0"/>
        </a:p>
      </dgm:t>
    </dgm:pt>
    <dgm:pt modelId="{1C97B293-DCBD-4811-8A15-41B8B6DAD93D}" type="parTrans" cxnId="{DD2D3711-3236-4957-8531-0131D88C9E36}">
      <dgm:prSet/>
      <dgm:spPr/>
      <dgm:t>
        <a:bodyPr/>
        <a:lstStyle/>
        <a:p>
          <a:endParaRPr lang="ru-RU"/>
        </a:p>
      </dgm:t>
    </dgm:pt>
    <dgm:pt modelId="{75CDF9D7-A2EC-4193-9010-EAEF8FF2C5B3}" type="sibTrans" cxnId="{DD2D3711-3236-4957-8531-0131D88C9E36}">
      <dgm:prSet/>
      <dgm:spPr/>
      <dgm:t>
        <a:bodyPr/>
        <a:lstStyle/>
        <a:p>
          <a:endParaRPr lang="ru-RU"/>
        </a:p>
      </dgm:t>
    </dgm:pt>
    <dgm:pt modelId="{F1F8EDF5-39C9-44A0-95B4-261FAD64517B}" type="pres">
      <dgm:prSet presAssocID="{82D830CF-7E56-4E34-BD66-75519AF1DA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2A2E80-7F14-4F88-AC73-1BFBEB85D831}" type="pres">
      <dgm:prSet presAssocID="{99710A03-470E-4344-B7C1-3F4227B2680E}" presName="parentLin" presStyleCnt="0"/>
      <dgm:spPr/>
    </dgm:pt>
    <dgm:pt modelId="{6941B82A-A161-41E4-824D-7C7E9F388FD5}" type="pres">
      <dgm:prSet presAssocID="{99710A03-470E-4344-B7C1-3F4227B2680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ED252A6-DD78-4B8E-8202-F30C36FAE8C4}" type="pres">
      <dgm:prSet presAssocID="{99710A03-470E-4344-B7C1-3F4227B268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FDF95-4C25-403E-B908-ED0A8CB651AF}" type="pres">
      <dgm:prSet presAssocID="{99710A03-470E-4344-B7C1-3F4227B2680E}" presName="negativeSpace" presStyleCnt="0"/>
      <dgm:spPr/>
    </dgm:pt>
    <dgm:pt modelId="{F1F8DE28-55F2-4CBA-841A-8ABA1F4BF0FE}" type="pres">
      <dgm:prSet presAssocID="{99710A03-470E-4344-B7C1-3F4227B2680E}" presName="childText" presStyleLbl="conFgAcc1" presStyleIdx="0" presStyleCnt="3">
        <dgm:presLayoutVars>
          <dgm:bulletEnabled val="1"/>
        </dgm:presLayoutVars>
      </dgm:prSet>
      <dgm:spPr/>
    </dgm:pt>
    <dgm:pt modelId="{C1F65967-6340-4A54-A68E-022646BA3E98}" type="pres">
      <dgm:prSet presAssocID="{75CDF9D7-A2EC-4193-9010-EAEF8FF2C5B3}" presName="spaceBetweenRectangles" presStyleCnt="0"/>
      <dgm:spPr/>
    </dgm:pt>
    <dgm:pt modelId="{3B706269-62EF-43B7-9D3B-AAF78D08004E}" type="pres">
      <dgm:prSet presAssocID="{CBD7488D-D6C8-487C-A767-671731532097}" presName="parentLin" presStyleCnt="0"/>
      <dgm:spPr/>
    </dgm:pt>
    <dgm:pt modelId="{F34AD7A1-7556-42E8-B663-3F10262CCB19}" type="pres">
      <dgm:prSet presAssocID="{CBD7488D-D6C8-487C-A767-67173153209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9CD5282-0D20-44BC-91C9-B30A755CC1C0}" type="pres">
      <dgm:prSet presAssocID="{CBD7488D-D6C8-487C-A767-67173153209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85D69D-DADA-4929-BCC3-0BB5284C6FBD}" type="pres">
      <dgm:prSet presAssocID="{CBD7488D-D6C8-487C-A767-671731532097}" presName="negativeSpace" presStyleCnt="0"/>
      <dgm:spPr/>
    </dgm:pt>
    <dgm:pt modelId="{81817012-75FD-4529-B330-3A0073CBCE7B}" type="pres">
      <dgm:prSet presAssocID="{CBD7488D-D6C8-487C-A767-671731532097}" presName="childText" presStyleLbl="conFgAcc1" presStyleIdx="1" presStyleCnt="3">
        <dgm:presLayoutVars>
          <dgm:bulletEnabled val="1"/>
        </dgm:presLayoutVars>
      </dgm:prSet>
      <dgm:spPr/>
    </dgm:pt>
    <dgm:pt modelId="{327F773A-C5BC-4351-98F2-36BEBA90648C}" type="pres">
      <dgm:prSet presAssocID="{59B09EE4-0B27-4EA2-9461-EA8F8DEDC296}" presName="spaceBetweenRectangles" presStyleCnt="0"/>
      <dgm:spPr/>
    </dgm:pt>
    <dgm:pt modelId="{F6EB85F6-A3E2-4809-96D5-B6CEC0B24138}" type="pres">
      <dgm:prSet presAssocID="{7463E87D-B235-46C0-8CD3-517C157E941A}" presName="parentLin" presStyleCnt="0"/>
      <dgm:spPr/>
    </dgm:pt>
    <dgm:pt modelId="{A13D04BC-E6ED-4E14-834A-15EFAC4CBEB6}" type="pres">
      <dgm:prSet presAssocID="{7463E87D-B235-46C0-8CD3-517C157E941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291B327-2683-44B9-90C2-C83AD0DC006F}" type="pres">
      <dgm:prSet presAssocID="{7463E87D-B235-46C0-8CD3-517C157E941A}" presName="parentText" presStyleLbl="node1" presStyleIdx="2" presStyleCnt="3" custScaleY="1335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F254E-3BC9-43E9-888F-0A7FA15CC7C2}" type="pres">
      <dgm:prSet presAssocID="{7463E87D-B235-46C0-8CD3-517C157E941A}" presName="negativeSpace" presStyleCnt="0"/>
      <dgm:spPr/>
    </dgm:pt>
    <dgm:pt modelId="{631B01D1-DBE0-4208-8FB3-295D1462EE6C}" type="pres">
      <dgm:prSet presAssocID="{7463E87D-B235-46C0-8CD3-517C157E941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7E076C1-D507-4C13-A911-B7A8E0F8262D}" type="presOf" srcId="{99710A03-470E-4344-B7C1-3F4227B2680E}" destId="{6941B82A-A161-41E4-824D-7C7E9F388FD5}" srcOrd="0" destOrd="0" presId="urn:microsoft.com/office/officeart/2005/8/layout/list1"/>
    <dgm:cxn modelId="{E454BB7C-BC05-4312-944F-047574D4E6B7}" type="presOf" srcId="{99710A03-470E-4344-B7C1-3F4227B2680E}" destId="{CED252A6-DD78-4B8E-8202-F30C36FAE8C4}" srcOrd="1" destOrd="0" presId="urn:microsoft.com/office/officeart/2005/8/layout/list1"/>
    <dgm:cxn modelId="{7B3E7053-04A4-498A-80C1-318C69638A87}" type="presOf" srcId="{CBD7488D-D6C8-487C-A767-671731532097}" destId="{F34AD7A1-7556-42E8-B663-3F10262CCB19}" srcOrd="0" destOrd="0" presId="urn:microsoft.com/office/officeart/2005/8/layout/list1"/>
    <dgm:cxn modelId="{EF2F4761-3432-43D1-81E4-5EA5FA9159FA}" type="presOf" srcId="{7463E87D-B235-46C0-8CD3-517C157E941A}" destId="{F291B327-2683-44B9-90C2-C83AD0DC006F}" srcOrd="1" destOrd="0" presId="urn:microsoft.com/office/officeart/2005/8/layout/list1"/>
    <dgm:cxn modelId="{56047EE7-39F4-408E-9D18-7779C2AC4FCE}" type="presOf" srcId="{7463E87D-B235-46C0-8CD3-517C157E941A}" destId="{A13D04BC-E6ED-4E14-834A-15EFAC4CBEB6}" srcOrd="0" destOrd="0" presId="urn:microsoft.com/office/officeart/2005/8/layout/list1"/>
    <dgm:cxn modelId="{B147456D-C1D9-4718-A370-B80FDE2348F2}" srcId="{82D830CF-7E56-4E34-BD66-75519AF1DA45}" destId="{CBD7488D-D6C8-487C-A767-671731532097}" srcOrd="1" destOrd="0" parTransId="{88A77A6B-8846-4CDE-9B48-7D69E7DF464F}" sibTransId="{59B09EE4-0B27-4EA2-9461-EA8F8DEDC296}"/>
    <dgm:cxn modelId="{97D6EB6C-8E3C-4C5F-9865-9CBC7C05F6D5}" type="presOf" srcId="{82D830CF-7E56-4E34-BD66-75519AF1DA45}" destId="{F1F8EDF5-39C9-44A0-95B4-261FAD64517B}" srcOrd="0" destOrd="0" presId="urn:microsoft.com/office/officeart/2005/8/layout/list1"/>
    <dgm:cxn modelId="{DD2D3711-3236-4957-8531-0131D88C9E36}" srcId="{82D830CF-7E56-4E34-BD66-75519AF1DA45}" destId="{99710A03-470E-4344-B7C1-3F4227B2680E}" srcOrd="0" destOrd="0" parTransId="{1C97B293-DCBD-4811-8A15-41B8B6DAD93D}" sibTransId="{75CDF9D7-A2EC-4193-9010-EAEF8FF2C5B3}"/>
    <dgm:cxn modelId="{2000B4BA-826F-4DD2-9F7C-71CBCB238A17}" srcId="{82D830CF-7E56-4E34-BD66-75519AF1DA45}" destId="{7463E87D-B235-46C0-8CD3-517C157E941A}" srcOrd="2" destOrd="0" parTransId="{8B0DFA75-9AA2-46AD-8720-366B4F24A567}" sibTransId="{0DE802D1-0862-4C93-AAFA-4891A581CEDA}"/>
    <dgm:cxn modelId="{BA45F43F-D74D-4AB6-BBF8-D232B3E793A8}" type="presOf" srcId="{CBD7488D-D6C8-487C-A767-671731532097}" destId="{59CD5282-0D20-44BC-91C9-B30A755CC1C0}" srcOrd="1" destOrd="0" presId="urn:microsoft.com/office/officeart/2005/8/layout/list1"/>
    <dgm:cxn modelId="{38A02775-A27C-42BD-AA29-A74978E4B1D6}" type="presParOf" srcId="{F1F8EDF5-39C9-44A0-95B4-261FAD64517B}" destId="{DE2A2E80-7F14-4F88-AC73-1BFBEB85D831}" srcOrd="0" destOrd="0" presId="urn:microsoft.com/office/officeart/2005/8/layout/list1"/>
    <dgm:cxn modelId="{12B1B4D7-0745-431F-B64F-F955D6A9D79F}" type="presParOf" srcId="{DE2A2E80-7F14-4F88-AC73-1BFBEB85D831}" destId="{6941B82A-A161-41E4-824D-7C7E9F388FD5}" srcOrd="0" destOrd="0" presId="urn:microsoft.com/office/officeart/2005/8/layout/list1"/>
    <dgm:cxn modelId="{22A77542-BF04-498B-B68A-C63CABDB830D}" type="presParOf" srcId="{DE2A2E80-7F14-4F88-AC73-1BFBEB85D831}" destId="{CED252A6-DD78-4B8E-8202-F30C36FAE8C4}" srcOrd="1" destOrd="0" presId="urn:microsoft.com/office/officeart/2005/8/layout/list1"/>
    <dgm:cxn modelId="{0ED0EAD4-0A44-45F7-86A5-90766D2A0BBB}" type="presParOf" srcId="{F1F8EDF5-39C9-44A0-95B4-261FAD64517B}" destId="{39AFDF95-4C25-403E-B908-ED0A8CB651AF}" srcOrd="1" destOrd="0" presId="urn:microsoft.com/office/officeart/2005/8/layout/list1"/>
    <dgm:cxn modelId="{0B96BE96-9F8E-49B8-B551-4CC6A0CB443B}" type="presParOf" srcId="{F1F8EDF5-39C9-44A0-95B4-261FAD64517B}" destId="{F1F8DE28-55F2-4CBA-841A-8ABA1F4BF0FE}" srcOrd="2" destOrd="0" presId="urn:microsoft.com/office/officeart/2005/8/layout/list1"/>
    <dgm:cxn modelId="{D52E4D5A-4625-43E9-AC78-6AF7EC2974A5}" type="presParOf" srcId="{F1F8EDF5-39C9-44A0-95B4-261FAD64517B}" destId="{C1F65967-6340-4A54-A68E-022646BA3E98}" srcOrd="3" destOrd="0" presId="urn:microsoft.com/office/officeart/2005/8/layout/list1"/>
    <dgm:cxn modelId="{5E5606F0-FD09-4E19-90E8-7F6032833438}" type="presParOf" srcId="{F1F8EDF5-39C9-44A0-95B4-261FAD64517B}" destId="{3B706269-62EF-43B7-9D3B-AAF78D08004E}" srcOrd="4" destOrd="0" presId="urn:microsoft.com/office/officeart/2005/8/layout/list1"/>
    <dgm:cxn modelId="{D8DD9696-C8F4-40F7-ACA2-224C86FDE757}" type="presParOf" srcId="{3B706269-62EF-43B7-9D3B-AAF78D08004E}" destId="{F34AD7A1-7556-42E8-B663-3F10262CCB19}" srcOrd="0" destOrd="0" presId="urn:microsoft.com/office/officeart/2005/8/layout/list1"/>
    <dgm:cxn modelId="{EDC9507F-AEA1-411C-9EA6-5EBC48E9B802}" type="presParOf" srcId="{3B706269-62EF-43B7-9D3B-AAF78D08004E}" destId="{59CD5282-0D20-44BC-91C9-B30A755CC1C0}" srcOrd="1" destOrd="0" presId="urn:microsoft.com/office/officeart/2005/8/layout/list1"/>
    <dgm:cxn modelId="{22BA2E42-07A8-466D-8E83-E02615601EBD}" type="presParOf" srcId="{F1F8EDF5-39C9-44A0-95B4-261FAD64517B}" destId="{E985D69D-DADA-4929-BCC3-0BB5284C6FBD}" srcOrd="5" destOrd="0" presId="urn:microsoft.com/office/officeart/2005/8/layout/list1"/>
    <dgm:cxn modelId="{25DCD17F-96A4-43B3-8B0F-D532ABADA21E}" type="presParOf" srcId="{F1F8EDF5-39C9-44A0-95B4-261FAD64517B}" destId="{81817012-75FD-4529-B330-3A0073CBCE7B}" srcOrd="6" destOrd="0" presId="urn:microsoft.com/office/officeart/2005/8/layout/list1"/>
    <dgm:cxn modelId="{27F44E48-8810-4603-8D43-C1DBAFC6D2AC}" type="presParOf" srcId="{F1F8EDF5-39C9-44A0-95B4-261FAD64517B}" destId="{327F773A-C5BC-4351-98F2-36BEBA90648C}" srcOrd="7" destOrd="0" presId="urn:microsoft.com/office/officeart/2005/8/layout/list1"/>
    <dgm:cxn modelId="{98B6CF99-64C7-4832-86F1-8876A4583C23}" type="presParOf" srcId="{F1F8EDF5-39C9-44A0-95B4-261FAD64517B}" destId="{F6EB85F6-A3E2-4809-96D5-B6CEC0B24138}" srcOrd="8" destOrd="0" presId="urn:microsoft.com/office/officeart/2005/8/layout/list1"/>
    <dgm:cxn modelId="{3B9B2235-F20F-4FDE-8B54-E825DB083560}" type="presParOf" srcId="{F6EB85F6-A3E2-4809-96D5-B6CEC0B24138}" destId="{A13D04BC-E6ED-4E14-834A-15EFAC4CBEB6}" srcOrd="0" destOrd="0" presId="urn:microsoft.com/office/officeart/2005/8/layout/list1"/>
    <dgm:cxn modelId="{386BA458-BDC3-4503-AB37-CE8BBFE1F2B4}" type="presParOf" srcId="{F6EB85F6-A3E2-4809-96D5-B6CEC0B24138}" destId="{F291B327-2683-44B9-90C2-C83AD0DC006F}" srcOrd="1" destOrd="0" presId="urn:microsoft.com/office/officeart/2005/8/layout/list1"/>
    <dgm:cxn modelId="{4D83D883-41E4-44D8-B5F5-3124FAA1C589}" type="presParOf" srcId="{F1F8EDF5-39C9-44A0-95B4-261FAD64517B}" destId="{67AF254E-3BC9-43E9-888F-0A7FA15CC7C2}" srcOrd="9" destOrd="0" presId="urn:microsoft.com/office/officeart/2005/8/layout/list1"/>
    <dgm:cxn modelId="{34F7E8AD-EC93-4FE9-B0E5-A02A7FC6AAC2}" type="presParOf" srcId="{F1F8EDF5-39C9-44A0-95B4-261FAD64517B}" destId="{631B01D1-DBE0-4208-8FB3-295D1462EE6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7FB629-4622-43AC-A482-CAA9BDC0440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506DAD-457D-44F6-80FB-70FA360A524A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F1693FF4-46AD-48F4-B805-E497181FC0D1}" type="parTrans" cxnId="{6C74C7EC-3647-4297-A5C8-350EE7FDB209}">
      <dgm:prSet/>
      <dgm:spPr/>
      <dgm:t>
        <a:bodyPr/>
        <a:lstStyle/>
        <a:p>
          <a:endParaRPr lang="ru-RU"/>
        </a:p>
      </dgm:t>
    </dgm:pt>
    <dgm:pt modelId="{E5B84B95-6CCD-45DA-900F-38A8B8D1CD87}" type="sibTrans" cxnId="{6C74C7EC-3647-4297-A5C8-350EE7FDB209}">
      <dgm:prSet/>
      <dgm:spPr/>
      <dgm:t>
        <a:bodyPr/>
        <a:lstStyle/>
        <a:p>
          <a:endParaRPr lang="ru-RU"/>
        </a:p>
      </dgm:t>
    </dgm:pt>
    <dgm:pt modelId="{3F28A40C-9DDB-4326-BD0F-9AA215490CFE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республиканском; </a:t>
          </a:r>
          <a:endParaRPr lang="ru-RU" dirty="0"/>
        </a:p>
      </dgm:t>
    </dgm:pt>
    <dgm:pt modelId="{DE62D27F-A379-4697-B894-16BAB5000674}" type="parTrans" cxnId="{0F4F7C67-F6ED-4806-A945-8941A52DFC49}">
      <dgm:prSet/>
      <dgm:spPr/>
      <dgm:t>
        <a:bodyPr/>
        <a:lstStyle/>
        <a:p>
          <a:endParaRPr lang="ru-RU"/>
        </a:p>
      </dgm:t>
    </dgm:pt>
    <dgm:pt modelId="{0E11898A-500E-4AFA-97FF-258216635A38}" type="sibTrans" cxnId="{0F4F7C67-F6ED-4806-A945-8941A52DFC49}">
      <dgm:prSet/>
      <dgm:spPr/>
      <dgm:t>
        <a:bodyPr/>
        <a:lstStyle/>
        <a:p>
          <a:endParaRPr lang="ru-RU"/>
        </a:p>
      </dgm:t>
    </dgm:pt>
    <dgm:pt modelId="{FF9DF45B-F68C-4954-94E9-DE8E305C99BA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71700795-B30E-4BC9-BC72-E2E07677B1BF}" type="parTrans" cxnId="{8F382D5B-6139-4226-AFCE-D27BA7A4A481}">
      <dgm:prSet/>
      <dgm:spPr/>
      <dgm:t>
        <a:bodyPr/>
        <a:lstStyle/>
        <a:p>
          <a:endParaRPr lang="ru-RU"/>
        </a:p>
      </dgm:t>
    </dgm:pt>
    <dgm:pt modelId="{32B1E1D7-2415-4977-A646-9E4C695402B1}" type="sibTrans" cxnId="{8F382D5B-6139-4226-AFCE-D27BA7A4A481}">
      <dgm:prSet/>
      <dgm:spPr/>
      <dgm:t>
        <a:bodyPr/>
        <a:lstStyle/>
        <a:p>
          <a:endParaRPr lang="ru-RU"/>
        </a:p>
      </dgm:t>
    </dgm:pt>
    <dgm:pt modelId="{B456E133-AB47-460E-B78D-2D87896A5AA6}">
      <dgm:prSet phldrT="[Текст]"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региональном;</a:t>
          </a:r>
          <a:endParaRPr lang="ru-RU" dirty="0"/>
        </a:p>
      </dgm:t>
    </dgm:pt>
    <dgm:pt modelId="{4F55F3FA-D528-4CAE-BCEB-C9BE2080202E}" type="parTrans" cxnId="{47EB09CA-61C3-4686-98C1-87AB1E947506}">
      <dgm:prSet/>
      <dgm:spPr/>
      <dgm:t>
        <a:bodyPr/>
        <a:lstStyle/>
        <a:p>
          <a:endParaRPr lang="ru-RU"/>
        </a:p>
      </dgm:t>
    </dgm:pt>
    <dgm:pt modelId="{6D4A7A84-5271-4865-A505-27E9D294D128}" type="sibTrans" cxnId="{47EB09CA-61C3-4686-98C1-87AB1E947506}">
      <dgm:prSet/>
      <dgm:spPr/>
      <dgm:t>
        <a:bodyPr/>
        <a:lstStyle/>
        <a:p>
          <a:endParaRPr lang="ru-RU"/>
        </a:p>
      </dgm:t>
    </dgm:pt>
    <dgm:pt modelId="{7145BEEF-3B02-40BE-8E7B-E5BEC711DEEC}">
      <dgm:prSet phldrT="[Текст]"/>
      <dgm:spPr/>
      <dgm:t>
        <a:bodyPr/>
        <a:lstStyle/>
        <a:p>
          <a:r>
            <a:rPr lang="ru-RU" dirty="0" smtClean="0"/>
            <a:t>.</a:t>
          </a:r>
          <a:endParaRPr lang="ru-RU" dirty="0"/>
        </a:p>
      </dgm:t>
    </dgm:pt>
    <dgm:pt modelId="{922E31DE-04F3-4E1F-BA47-DE5F01662985}" type="parTrans" cxnId="{E0CAE26B-E8A3-4ECE-9723-FF8BEB2B5C80}">
      <dgm:prSet/>
      <dgm:spPr/>
      <dgm:t>
        <a:bodyPr/>
        <a:lstStyle/>
        <a:p>
          <a:endParaRPr lang="ru-RU"/>
        </a:p>
      </dgm:t>
    </dgm:pt>
    <dgm:pt modelId="{5CA69F2E-3002-46D7-B766-25C1214D31EE}" type="sibTrans" cxnId="{E0CAE26B-E8A3-4ECE-9723-FF8BEB2B5C80}">
      <dgm:prSet/>
      <dgm:spPr/>
      <dgm:t>
        <a:bodyPr/>
        <a:lstStyle/>
        <a:p>
          <a:endParaRPr lang="ru-RU"/>
        </a:p>
      </dgm:t>
    </dgm:pt>
    <dgm:pt modelId="{26CC69C9-9E75-457B-B869-48B3FBAB9426}">
      <dgm:prSet phldrT="[Текст]"/>
      <dgm:spPr/>
      <dgm:t>
        <a:bodyPr/>
        <a:lstStyle/>
        <a:p>
          <a:endParaRPr lang="ru-RU" dirty="0"/>
        </a:p>
      </dgm:t>
    </dgm:pt>
    <dgm:pt modelId="{6C0EC1F6-BF6A-4FAD-B23B-94C978095B64}" type="sibTrans" cxnId="{59037D84-D3A1-4BB4-A007-40985E50A9BA}">
      <dgm:prSet/>
      <dgm:spPr/>
      <dgm:t>
        <a:bodyPr/>
        <a:lstStyle/>
        <a:p>
          <a:endParaRPr lang="ru-RU"/>
        </a:p>
      </dgm:t>
    </dgm:pt>
    <dgm:pt modelId="{E05DFEEF-0694-4391-A72F-161E951C10F7}" type="parTrans" cxnId="{59037D84-D3A1-4BB4-A007-40985E50A9BA}">
      <dgm:prSet/>
      <dgm:spPr/>
      <dgm:t>
        <a:bodyPr/>
        <a:lstStyle/>
        <a:p>
          <a:endParaRPr lang="ru-RU"/>
        </a:p>
      </dgm:t>
    </dgm:pt>
    <dgm:pt modelId="{ED849766-7ACF-4146-90BB-167920410B6D}">
      <dgm:prSet/>
      <dgm:spPr/>
      <dgm:t>
        <a:bodyPr/>
        <a:lstStyle/>
        <a:p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межвузовском; </a:t>
          </a:r>
          <a:endParaRPr lang="ru-RU"/>
        </a:p>
      </dgm:t>
    </dgm:pt>
    <dgm:pt modelId="{D44D1BC2-5B89-439E-A7E3-0E27953933A3}" type="parTrans" cxnId="{8C0A3447-9C1D-49F7-B01C-334427E5C9CC}">
      <dgm:prSet/>
      <dgm:spPr/>
      <dgm:t>
        <a:bodyPr/>
        <a:lstStyle/>
        <a:p>
          <a:endParaRPr lang="ru-RU"/>
        </a:p>
      </dgm:t>
    </dgm:pt>
    <dgm:pt modelId="{22D3D48E-1E90-41EE-91CA-22B78E5B5097}" type="sibTrans" cxnId="{8C0A3447-9C1D-49F7-B01C-334427E5C9CC}">
      <dgm:prSet/>
      <dgm:spPr/>
      <dgm:t>
        <a:bodyPr/>
        <a:lstStyle/>
        <a:p>
          <a:endParaRPr lang="ru-RU"/>
        </a:p>
      </dgm:t>
    </dgm:pt>
    <dgm:pt modelId="{94781797-AF01-4809-9016-6374F5852206}">
      <dgm:prSet/>
      <dgm:spPr/>
      <dgm:t>
        <a:bodyPr/>
        <a:lstStyle/>
        <a:p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 в режиме самоподготовки. </a:t>
          </a:r>
          <a:endParaRPr lang="ru-RU" dirty="0"/>
        </a:p>
      </dgm:t>
    </dgm:pt>
    <dgm:pt modelId="{0B06F988-7FB3-452C-B0A4-B3C9C4506702}" type="parTrans" cxnId="{80A2D1C0-153D-4A8C-B760-64D540F36C74}">
      <dgm:prSet/>
      <dgm:spPr/>
      <dgm:t>
        <a:bodyPr/>
        <a:lstStyle/>
        <a:p>
          <a:endParaRPr lang="ru-RU"/>
        </a:p>
      </dgm:t>
    </dgm:pt>
    <dgm:pt modelId="{22B1293E-0967-4F17-81BE-6BE961DDA603}" type="sibTrans" cxnId="{80A2D1C0-153D-4A8C-B760-64D540F36C74}">
      <dgm:prSet/>
      <dgm:spPr/>
      <dgm:t>
        <a:bodyPr/>
        <a:lstStyle/>
        <a:p>
          <a:endParaRPr lang="ru-RU"/>
        </a:p>
      </dgm:t>
    </dgm:pt>
    <dgm:pt modelId="{3B5FF512-A9AC-4AD6-B0C6-D05ECAD1AD0A}">
      <dgm:prSet phldrT="[Текст]"/>
      <dgm:spPr/>
      <dgm:t>
        <a:bodyPr/>
        <a:lstStyle/>
        <a:p>
          <a:endParaRPr lang="ru-RU" dirty="0" smtClean="0"/>
        </a:p>
        <a:p>
          <a:endParaRPr lang="ru-RU" dirty="0" smtClean="0"/>
        </a:p>
        <a:p>
          <a:r>
            <a:rPr lang="ru-RU" dirty="0" smtClean="0"/>
            <a:t>.</a:t>
          </a:r>
          <a:endParaRPr lang="ru-RU" dirty="0"/>
        </a:p>
      </dgm:t>
    </dgm:pt>
    <dgm:pt modelId="{CBE6C427-708A-4A37-ABCE-25E5E09C7A50}" type="parTrans" cxnId="{BB13C988-94C6-4789-B472-65C3EEECBFA4}">
      <dgm:prSet/>
      <dgm:spPr/>
      <dgm:t>
        <a:bodyPr/>
        <a:lstStyle/>
        <a:p>
          <a:endParaRPr lang="ru-RU"/>
        </a:p>
      </dgm:t>
    </dgm:pt>
    <dgm:pt modelId="{46DB20AC-8AD1-4DD6-83D7-AD49755B45B1}" type="sibTrans" cxnId="{BB13C988-94C6-4789-B472-65C3EEECBFA4}">
      <dgm:prSet/>
      <dgm:spPr/>
      <dgm:t>
        <a:bodyPr/>
        <a:lstStyle/>
        <a:p>
          <a:endParaRPr lang="ru-RU"/>
        </a:p>
      </dgm:t>
    </dgm:pt>
    <dgm:pt modelId="{8B0AABB1-023E-466A-95DA-0E06CF3202B3}">
      <dgm:prSet/>
      <dgm:spPr/>
      <dgm:t>
        <a:bodyPr/>
        <a:lstStyle/>
        <a:p>
          <a:r>
            <a:rPr kumimoji="0" lang="ru-RU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внутривузовском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; </a:t>
          </a:r>
          <a:endParaRPr lang="ru-RU" dirty="0"/>
        </a:p>
      </dgm:t>
    </dgm:pt>
    <dgm:pt modelId="{9A04A46A-39B1-4976-A91D-7797688CC54C}" type="parTrans" cxnId="{FEC41575-6AD3-4D1D-8181-6DC8CAC09A93}">
      <dgm:prSet/>
      <dgm:spPr/>
      <dgm:t>
        <a:bodyPr/>
        <a:lstStyle/>
        <a:p>
          <a:endParaRPr lang="ru-RU"/>
        </a:p>
      </dgm:t>
    </dgm:pt>
    <dgm:pt modelId="{B27E9856-EB88-4EDB-8F6E-4DFCB74FC76D}" type="sibTrans" cxnId="{FEC41575-6AD3-4D1D-8181-6DC8CAC09A93}">
      <dgm:prSet/>
      <dgm:spPr/>
      <dgm:t>
        <a:bodyPr/>
        <a:lstStyle/>
        <a:p>
          <a:endParaRPr lang="ru-RU"/>
        </a:p>
      </dgm:t>
    </dgm:pt>
    <dgm:pt modelId="{6C582AFD-204D-4475-BF09-93D2215F5B99}" type="pres">
      <dgm:prSet presAssocID="{157FB629-4622-43AC-A482-CAA9BDC044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587622-CD71-44B2-86CA-8BC62194FEEB}" type="pres">
      <dgm:prSet presAssocID="{2E506DAD-457D-44F6-80FB-70FA360A524A}" presName="composite" presStyleCnt="0"/>
      <dgm:spPr/>
    </dgm:pt>
    <dgm:pt modelId="{1EFCC720-DA0D-416E-888A-1594ADDC61F0}" type="pres">
      <dgm:prSet presAssocID="{2E506DAD-457D-44F6-80FB-70FA360A524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B365E2-5E69-4315-8D7F-4DB34B50AE2B}" type="pres">
      <dgm:prSet presAssocID="{2E506DAD-457D-44F6-80FB-70FA360A524A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0DEAF-8CB7-4BD1-A412-BD7CA70C0BAB}" type="pres">
      <dgm:prSet presAssocID="{E5B84B95-6CCD-45DA-900F-38A8B8D1CD87}" presName="sp" presStyleCnt="0"/>
      <dgm:spPr/>
    </dgm:pt>
    <dgm:pt modelId="{2B7B0A12-D866-470B-8C29-FD0AAF1EE40C}" type="pres">
      <dgm:prSet presAssocID="{FF9DF45B-F68C-4954-94E9-DE8E305C99BA}" presName="composite" presStyleCnt="0"/>
      <dgm:spPr/>
    </dgm:pt>
    <dgm:pt modelId="{5A4AED04-65F9-475E-82AA-1043C22EECC0}" type="pres">
      <dgm:prSet presAssocID="{FF9DF45B-F68C-4954-94E9-DE8E305C99B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8490B-7EB5-42ED-A864-A06C3CB944AF}" type="pres">
      <dgm:prSet presAssocID="{FF9DF45B-F68C-4954-94E9-DE8E305C99BA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BD34A-A10F-44B2-8915-8DD086DFAF45}" type="pres">
      <dgm:prSet presAssocID="{32B1E1D7-2415-4977-A646-9E4C695402B1}" presName="sp" presStyleCnt="0"/>
      <dgm:spPr/>
    </dgm:pt>
    <dgm:pt modelId="{F04985C6-14E9-4B6B-9B48-C9D7310D0AD7}" type="pres">
      <dgm:prSet presAssocID="{26CC69C9-9E75-457B-B869-48B3FBAB9426}" presName="composite" presStyleCnt="0"/>
      <dgm:spPr/>
    </dgm:pt>
    <dgm:pt modelId="{D0D6E894-99F0-49BD-A3DA-4001CF61EAF1}" type="pres">
      <dgm:prSet presAssocID="{26CC69C9-9E75-457B-B869-48B3FBAB9426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A068ED-C49E-4F68-AACC-374DA16478CB}" type="pres">
      <dgm:prSet presAssocID="{26CC69C9-9E75-457B-B869-48B3FBAB942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1EF5E-7E56-469D-B28A-5CC327146F27}" type="pres">
      <dgm:prSet presAssocID="{6C0EC1F6-BF6A-4FAD-B23B-94C978095B64}" presName="sp" presStyleCnt="0"/>
      <dgm:spPr/>
    </dgm:pt>
    <dgm:pt modelId="{884FD8CC-F307-41E6-B949-0DE541DA9652}" type="pres">
      <dgm:prSet presAssocID="{7145BEEF-3B02-40BE-8E7B-E5BEC711DEEC}" presName="composite" presStyleCnt="0"/>
      <dgm:spPr/>
    </dgm:pt>
    <dgm:pt modelId="{090B1BA6-DFAB-4E2F-94E1-C2D184149241}" type="pres">
      <dgm:prSet presAssocID="{7145BEEF-3B02-40BE-8E7B-E5BEC711DEE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EEFECE-7E8B-46D9-8718-28DEADC3A8F2}" type="pres">
      <dgm:prSet presAssocID="{7145BEEF-3B02-40BE-8E7B-E5BEC711DEE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649E46-EFA9-48CE-879B-7321F517CFA7}" type="pres">
      <dgm:prSet presAssocID="{5CA69F2E-3002-46D7-B766-25C1214D31EE}" presName="sp" presStyleCnt="0"/>
      <dgm:spPr/>
    </dgm:pt>
    <dgm:pt modelId="{DC7E4D77-B3F1-417C-95F4-7D16513EF5A0}" type="pres">
      <dgm:prSet presAssocID="{3B5FF512-A9AC-4AD6-B0C6-D05ECAD1AD0A}" presName="composite" presStyleCnt="0"/>
      <dgm:spPr/>
    </dgm:pt>
    <dgm:pt modelId="{E41C4954-A2F6-476E-BD6A-ED9A063DF69E}" type="pres">
      <dgm:prSet presAssocID="{3B5FF512-A9AC-4AD6-B0C6-D05ECAD1AD0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4AC0B-8F09-40FD-A0FC-7B91281A05C4}" type="pres">
      <dgm:prSet presAssocID="{3B5FF512-A9AC-4AD6-B0C6-D05ECAD1AD0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EB09CA-61C3-4686-98C1-87AB1E947506}" srcId="{FF9DF45B-F68C-4954-94E9-DE8E305C99BA}" destId="{B456E133-AB47-460E-B78D-2D87896A5AA6}" srcOrd="0" destOrd="0" parTransId="{4F55F3FA-D528-4CAE-BCEB-C9BE2080202E}" sibTransId="{6D4A7A84-5271-4865-A505-27E9D294D128}"/>
    <dgm:cxn modelId="{96ACE343-C9B2-486A-AC72-E913CF583989}" type="presOf" srcId="{94781797-AF01-4809-9016-6374F5852206}" destId="{6EB4AC0B-8F09-40FD-A0FC-7B91281A05C4}" srcOrd="0" destOrd="0" presId="urn:microsoft.com/office/officeart/2005/8/layout/chevron2"/>
    <dgm:cxn modelId="{FEC41575-6AD3-4D1D-8181-6DC8CAC09A93}" srcId="{7145BEEF-3B02-40BE-8E7B-E5BEC711DEEC}" destId="{8B0AABB1-023E-466A-95DA-0E06CF3202B3}" srcOrd="0" destOrd="0" parTransId="{9A04A46A-39B1-4976-A91D-7797688CC54C}" sibTransId="{B27E9856-EB88-4EDB-8F6E-4DFCB74FC76D}"/>
    <dgm:cxn modelId="{ED99924D-5340-49C5-B7B6-958D391AF95F}" type="presOf" srcId="{3F28A40C-9DDB-4326-BD0F-9AA215490CFE}" destId="{DDB365E2-5E69-4315-8D7F-4DB34B50AE2B}" srcOrd="0" destOrd="0" presId="urn:microsoft.com/office/officeart/2005/8/layout/chevron2"/>
    <dgm:cxn modelId="{38F4744E-ED4E-43CF-B204-DA8EE74383E6}" type="presOf" srcId="{7145BEEF-3B02-40BE-8E7B-E5BEC711DEEC}" destId="{090B1BA6-DFAB-4E2F-94E1-C2D184149241}" srcOrd="0" destOrd="0" presId="urn:microsoft.com/office/officeart/2005/8/layout/chevron2"/>
    <dgm:cxn modelId="{285B629C-5972-4AA6-B257-3D7CA2125A8D}" type="presOf" srcId="{ED849766-7ACF-4146-90BB-167920410B6D}" destId="{DAA068ED-C49E-4F68-AACC-374DA16478CB}" srcOrd="0" destOrd="0" presId="urn:microsoft.com/office/officeart/2005/8/layout/chevron2"/>
    <dgm:cxn modelId="{0F4F7C67-F6ED-4806-A945-8941A52DFC49}" srcId="{2E506DAD-457D-44F6-80FB-70FA360A524A}" destId="{3F28A40C-9DDB-4326-BD0F-9AA215490CFE}" srcOrd="0" destOrd="0" parTransId="{DE62D27F-A379-4697-B894-16BAB5000674}" sibTransId="{0E11898A-500E-4AFA-97FF-258216635A38}"/>
    <dgm:cxn modelId="{4DC3E8FA-D0DB-428F-8AD7-B43C8C0DA6D1}" type="presOf" srcId="{3B5FF512-A9AC-4AD6-B0C6-D05ECAD1AD0A}" destId="{E41C4954-A2F6-476E-BD6A-ED9A063DF69E}" srcOrd="0" destOrd="0" presId="urn:microsoft.com/office/officeart/2005/8/layout/chevron2"/>
    <dgm:cxn modelId="{6C74C7EC-3647-4297-A5C8-350EE7FDB209}" srcId="{157FB629-4622-43AC-A482-CAA9BDC04404}" destId="{2E506DAD-457D-44F6-80FB-70FA360A524A}" srcOrd="0" destOrd="0" parTransId="{F1693FF4-46AD-48F4-B805-E497181FC0D1}" sibTransId="{E5B84B95-6CCD-45DA-900F-38A8B8D1CD87}"/>
    <dgm:cxn modelId="{8C0A3447-9C1D-49F7-B01C-334427E5C9CC}" srcId="{26CC69C9-9E75-457B-B869-48B3FBAB9426}" destId="{ED849766-7ACF-4146-90BB-167920410B6D}" srcOrd="0" destOrd="0" parTransId="{D44D1BC2-5B89-439E-A7E3-0E27953933A3}" sibTransId="{22D3D48E-1E90-41EE-91CA-22B78E5B5097}"/>
    <dgm:cxn modelId="{47E5CF98-B744-4FF8-B3EA-3852EA37ED77}" type="presOf" srcId="{26CC69C9-9E75-457B-B869-48B3FBAB9426}" destId="{D0D6E894-99F0-49BD-A3DA-4001CF61EAF1}" srcOrd="0" destOrd="0" presId="urn:microsoft.com/office/officeart/2005/8/layout/chevron2"/>
    <dgm:cxn modelId="{8F382D5B-6139-4226-AFCE-D27BA7A4A481}" srcId="{157FB629-4622-43AC-A482-CAA9BDC04404}" destId="{FF9DF45B-F68C-4954-94E9-DE8E305C99BA}" srcOrd="1" destOrd="0" parTransId="{71700795-B30E-4BC9-BC72-E2E07677B1BF}" sibTransId="{32B1E1D7-2415-4977-A646-9E4C695402B1}"/>
    <dgm:cxn modelId="{BB13C988-94C6-4789-B472-65C3EEECBFA4}" srcId="{157FB629-4622-43AC-A482-CAA9BDC04404}" destId="{3B5FF512-A9AC-4AD6-B0C6-D05ECAD1AD0A}" srcOrd="4" destOrd="0" parTransId="{CBE6C427-708A-4A37-ABCE-25E5E09C7A50}" sibTransId="{46DB20AC-8AD1-4DD6-83D7-AD49755B45B1}"/>
    <dgm:cxn modelId="{ADF23E72-CFFF-41CC-9810-976A6F2E9D15}" type="presOf" srcId="{B456E133-AB47-460E-B78D-2D87896A5AA6}" destId="{9E28490B-7EB5-42ED-A864-A06C3CB944AF}" srcOrd="0" destOrd="0" presId="urn:microsoft.com/office/officeart/2005/8/layout/chevron2"/>
    <dgm:cxn modelId="{EB397110-96DB-494D-9D00-F92A22B23C3C}" type="presOf" srcId="{8B0AABB1-023E-466A-95DA-0E06CF3202B3}" destId="{77EEFECE-7E8B-46D9-8718-28DEADC3A8F2}" srcOrd="0" destOrd="0" presId="urn:microsoft.com/office/officeart/2005/8/layout/chevron2"/>
    <dgm:cxn modelId="{C9E100B8-F272-4BA7-B0A2-5A44BA415271}" type="presOf" srcId="{157FB629-4622-43AC-A482-CAA9BDC04404}" destId="{6C582AFD-204D-4475-BF09-93D2215F5B99}" srcOrd="0" destOrd="0" presId="urn:microsoft.com/office/officeart/2005/8/layout/chevron2"/>
    <dgm:cxn modelId="{80A2D1C0-153D-4A8C-B760-64D540F36C74}" srcId="{3B5FF512-A9AC-4AD6-B0C6-D05ECAD1AD0A}" destId="{94781797-AF01-4809-9016-6374F5852206}" srcOrd="0" destOrd="0" parTransId="{0B06F988-7FB3-452C-B0A4-B3C9C4506702}" sibTransId="{22B1293E-0967-4F17-81BE-6BE961DDA603}"/>
    <dgm:cxn modelId="{EC1C66E1-36B8-4B3B-B5B3-A75A7C2D746A}" type="presOf" srcId="{FF9DF45B-F68C-4954-94E9-DE8E305C99BA}" destId="{5A4AED04-65F9-475E-82AA-1043C22EECC0}" srcOrd="0" destOrd="0" presId="urn:microsoft.com/office/officeart/2005/8/layout/chevron2"/>
    <dgm:cxn modelId="{59037D84-D3A1-4BB4-A007-40985E50A9BA}" srcId="{157FB629-4622-43AC-A482-CAA9BDC04404}" destId="{26CC69C9-9E75-457B-B869-48B3FBAB9426}" srcOrd="2" destOrd="0" parTransId="{E05DFEEF-0694-4391-A72F-161E951C10F7}" sibTransId="{6C0EC1F6-BF6A-4FAD-B23B-94C978095B64}"/>
    <dgm:cxn modelId="{E0CAE26B-E8A3-4ECE-9723-FF8BEB2B5C80}" srcId="{157FB629-4622-43AC-A482-CAA9BDC04404}" destId="{7145BEEF-3B02-40BE-8E7B-E5BEC711DEEC}" srcOrd="3" destOrd="0" parTransId="{922E31DE-04F3-4E1F-BA47-DE5F01662985}" sibTransId="{5CA69F2E-3002-46D7-B766-25C1214D31EE}"/>
    <dgm:cxn modelId="{138CAA3F-AE26-41C8-AF74-17B82C72333A}" type="presOf" srcId="{2E506DAD-457D-44F6-80FB-70FA360A524A}" destId="{1EFCC720-DA0D-416E-888A-1594ADDC61F0}" srcOrd="0" destOrd="0" presId="urn:microsoft.com/office/officeart/2005/8/layout/chevron2"/>
    <dgm:cxn modelId="{C25AEF43-73EB-400E-8430-DE867D18A64F}" type="presParOf" srcId="{6C582AFD-204D-4475-BF09-93D2215F5B99}" destId="{8A587622-CD71-44B2-86CA-8BC62194FEEB}" srcOrd="0" destOrd="0" presId="urn:microsoft.com/office/officeart/2005/8/layout/chevron2"/>
    <dgm:cxn modelId="{79E6BB5C-7600-4556-90E6-058E07121372}" type="presParOf" srcId="{8A587622-CD71-44B2-86CA-8BC62194FEEB}" destId="{1EFCC720-DA0D-416E-888A-1594ADDC61F0}" srcOrd="0" destOrd="0" presId="urn:microsoft.com/office/officeart/2005/8/layout/chevron2"/>
    <dgm:cxn modelId="{EEE132E5-F967-42D7-BBB4-E8A246B83094}" type="presParOf" srcId="{8A587622-CD71-44B2-86CA-8BC62194FEEB}" destId="{DDB365E2-5E69-4315-8D7F-4DB34B50AE2B}" srcOrd="1" destOrd="0" presId="urn:microsoft.com/office/officeart/2005/8/layout/chevron2"/>
    <dgm:cxn modelId="{7FE9A42D-D5A0-4639-A365-8DF0A18D603B}" type="presParOf" srcId="{6C582AFD-204D-4475-BF09-93D2215F5B99}" destId="{98E0DEAF-8CB7-4BD1-A412-BD7CA70C0BAB}" srcOrd="1" destOrd="0" presId="urn:microsoft.com/office/officeart/2005/8/layout/chevron2"/>
    <dgm:cxn modelId="{2599D8F2-D73A-4B63-AB2B-8EB40B60B0D6}" type="presParOf" srcId="{6C582AFD-204D-4475-BF09-93D2215F5B99}" destId="{2B7B0A12-D866-470B-8C29-FD0AAF1EE40C}" srcOrd="2" destOrd="0" presId="urn:microsoft.com/office/officeart/2005/8/layout/chevron2"/>
    <dgm:cxn modelId="{A35E278E-37E1-4BB9-8938-AB1EDD7FE4C8}" type="presParOf" srcId="{2B7B0A12-D866-470B-8C29-FD0AAF1EE40C}" destId="{5A4AED04-65F9-475E-82AA-1043C22EECC0}" srcOrd="0" destOrd="0" presId="urn:microsoft.com/office/officeart/2005/8/layout/chevron2"/>
    <dgm:cxn modelId="{C8F97DED-BCC9-4BD2-BCB4-FE1537501D45}" type="presParOf" srcId="{2B7B0A12-D866-470B-8C29-FD0AAF1EE40C}" destId="{9E28490B-7EB5-42ED-A864-A06C3CB944AF}" srcOrd="1" destOrd="0" presId="urn:microsoft.com/office/officeart/2005/8/layout/chevron2"/>
    <dgm:cxn modelId="{82CFFB3C-8053-4740-85F2-7D523047AC89}" type="presParOf" srcId="{6C582AFD-204D-4475-BF09-93D2215F5B99}" destId="{3B7BD34A-A10F-44B2-8915-8DD086DFAF45}" srcOrd="3" destOrd="0" presId="urn:microsoft.com/office/officeart/2005/8/layout/chevron2"/>
    <dgm:cxn modelId="{E0B739C8-4AFA-4C71-AC05-6B351FC59B4F}" type="presParOf" srcId="{6C582AFD-204D-4475-BF09-93D2215F5B99}" destId="{F04985C6-14E9-4B6B-9B48-C9D7310D0AD7}" srcOrd="4" destOrd="0" presId="urn:microsoft.com/office/officeart/2005/8/layout/chevron2"/>
    <dgm:cxn modelId="{FDCB98D6-B163-46F1-8E22-44666B3B13D3}" type="presParOf" srcId="{F04985C6-14E9-4B6B-9B48-C9D7310D0AD7}" destId="{D0D6E894-99F0-49BD-A3DA-4001CF61EAF1}" srcOrd="0" destOrd="0" presId="urn:microsoft.com/office/officeart/2005/8/layout/chevron2"/>
    <dgm:cxn modelId="{A980DC95-702A-4560-B49E-C1D2D5239400}" type="presParOf" srcId="{F04985C6-14E9-4B6B-9B48-C9D7310D0AD7}" destId="{DAA068ED-C49E-4F68-AACC-374DA16478CB}" srcOrd="1" destOrd="0" presId="urn:microsoft.com/office/officeart/2005/8/layout/chevron2"/>
    <dgm:cxn modelId="{0933634C-3110-4C6C-9BD1-EF7A940A29EF}" type="presParOf" srcId="{6C582AFD-204D-4475-BF09-93D2215F5B99}" destId="{9181EF5E-7E56-469D-B28A-5CC327146F27}" srcOrd="5" destOrd="0" presId="urn:microsoft.com/office/officeart/2005/8/layout/chevron2"/>
    <dgm:cxn modelId="{C87AC2A7-5660-450A-8C42-7BBB890D42B6}" type="presParOf" srcId="{6C582AFD-204D-4475-BF09-93D2215F5B99}" destId="{884FD8CC-F307-41E6-B949-0DE541DA9652}" srcOrd="6" destOrd="0" presId="urn:microsoft.com/office/officeart/2005/8/layout/chevron2"/>
    <dgm:cxn modelId="{5D03D8D6-7154-4C28-97A5-D6EF877CEA0E}" type="presParOf" srcId="{884FD8CC-F307-41E6-B949-0DE541DA9652}" destId="{090B1BA6-DFAB-4E2F-94E1-C2D184149241}" srcOrd="0" destOrd="0" presId="urn:microsoft.com/office/officeart/2005/8/layout/chevron2"/>
    <dgm:cxn modelId="{F4E4752F-FBC2-44B4-B6E5-0221903017D0}" type="presParOf" srcId="{884FD8CC-F307-41E6-B949-0DE541DA9652}" destId="{77EEFECE-7E8B-46D9-8718-28DEADC3A8F2}" srcOrd="1" destOrd="0" presId="urn:microsoft.com/office/officeart/2005/8/layout/chevron2"/>
    <dgm:cxn modelId="{3851A5F5-5799-420E-B3F3-E722C9732561}" type="presParOf" srcId="{6C582AFD-204D-4475-BF09-93D2215F5B99}" destId="{80649E46-EFA9-48CE-879B-7321F517CFA7}" srcOrd="7" destOrd="0" presId="urn:microsoft.com/office/officeart/2005/8/layout/chevron2"/>
    <dgm:cxn modelId="{0462EA86-23FB-47D8-BE17-BD4B66B8A3A6}" type="presParOf" srcId="{6C582AFD-204D-4475-BF09-93D2215F5B99}" destId="{DC7E4D77-B3F1-417C-95F4-7D16513EF5A0}" srcOrd="8" destOrd="0" presId="urn:microsoft.com/office/officeart/2005/8/layout/chevron2"/>
    <dgm:cxn modelId="{27FDDDFC-879A-4FE6-8813-6643375DF117}" type="presParOf" srcId="{DC7E4D77-B3F1-417C-95F4-7D16513EF5A0}" destId="{E41C4954-A2F6-476E-BD6A-ED9A063DF69E}" srcOrd="0" destOrd="0" presId="urn:microsoft.com/office/officeart/2005/8/layout/chevron2"/>
    <dgm:cxn modelId="{DAB5A605-2B06-471F-8DC9-943E447B7A5E}" type="presParOf" srcId="{DC7E4D77-B3F1-417C-95F4-7D16513EF5A0}" destId="{6EB4AC0B-8F09-40FD-A0FC-7B91281A05C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A0D8A1-81CD-47E0-97A7-A3FD446FD89C}">
      <dsp:nvSpPr>
        <dsp:cNvPr id="0" name=""/>
        <dsp:cNvSpPr/>
      </dsp:nvSpPr>
      <dsp:spPr>
        <a:xfrm>
          <a:off x="2952750" y="1374707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095499" y="339804"/>
              </a:lnTo>
              <a:lnTo>
                <a:pt x="2095499" y="49863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236E3-0DB8-4BE6-83C4-B20C53A47C38}">
      <dsp:nvSpPr>
        <dsp:cNvPr id="0" name=""/>
        <dsp:cNvSpPr/>
      </dsp:nvSpPr>
      <dsp:spPr>
        <a:xfrm>
          <a:off x="2907030" y="1374707"/>
          <a:ext cx="91440" cy="498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63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05995-E123-4CE5-B464-8B892309A5C3}">
      <dsp:nvSpPr>
        <dsp:cNvPr id="0" name=""/>
        <dsp:cNvSpPr/>
      </dsp:nvSpPr>
      <dsp:spPr>
        <a:xfrm>
          <a:off x="857250" y="1374707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2095499" y="0"/>
              </a:moveTo>
              <a:lnTo>
                <a:pt x="2095499" y="339804"/>
              </a:lnTo>
              <a:lnTo>
                <a:pt x="0" y="339804"/>
              </a:lnTo>
              <a:lnTo>
                <a:pt x="0" y="498633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D90FC0-280B-4650-8692-4271C4300051}">
      <dsp:nvSpPr>
        <dsp:cNvPr id="0" name=""/>
        <dsp:cNvSpPr/>
      </dsp:nvSpPr>
      <dsp:spPr>
        <a:xfrm>
          <a:off x="2095500" y="286000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20385-728D-46BE-84C9-EDD7B83C2CF9}">
      <dsp:nvSpPr>
        <dsp:cNvPr id="0" name=""/>
        <dsp:cNvSpPr/>
      </dsp:nvSpPr>
      <dsp:spPr>
        <a:xfrm>
          <a:off x="2286000" y="466975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Образование</a:t>
          </a:r>
          <a:endParaRPr lang="ru-RU" sz="2000" kern="1200" dirty="0"/>
        </a:p>
      </dsp:txBody>
      <dsp:txXfrm>
        <a:off x="2286000" y="466975"/>
        <a:ext cx="1714499" cy="1088707"/>
      </dsp:txXfrm>
    </dsp:sp>
    <dsp:sp modelId="{8343DBC6-C7BC-4C1C-A1FE-992B09CD5CCB}">
      <dsp:nvSpPr>
        <dsp:cNvPr id="0" name=""/>
        <dsp:cNvSpPr/>
      </dsp:nvSpPr>
      <dsp:spPr>
        <a:xfrm>
          <a:off x="0" y="1873341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A1877-A12D-40D9-BF7E-71E18AB47C00}">
      <dsp:nvSpPr>
        <dsp:cNvPr id="0" name=""/>
        <dsp:cNvSpPr/>
      </dsp:nvSpPr>
      <dsp:spPr>
        <a:xfrm>
          <a:off x="190500" y="2054316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обучение</a:t>
          </a:r>
          <a:endParaRPr lang="ru-RU" sz="2000" kern="1200" dirty="0"/>
        </a:p>
      </dsp:txBody>
      <dsp:txXfrm>
        <a:off x="190500" y="2054316"/>
        <a:ext cx="1714499" cy="1088707"/>
      </dsp:txXfrm>
    </dsp:sp>
    <dsp:sp modelId="{33463B02-8E3E-40B3-B29C-043937BF1CDA}">
      <dsp:nvSpPr>
        <dsp:cNvPr id="0" name=""/>
        <dsp:cNvSpPr/>
      </dsp:nvSpPr>
      <dsp:spPr>
        <a:xfrm>
          <a:off x="2095500" y="1873341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3EFE4-8935-4EB8-A279-C165F2D8BB3C}">
      <dsp:nvSpPr>
        <dsp:cNvPr id="0" name=""/>
        <dsp:cNvSpPr/>
      </dsp:nvSpPr>
      <dsp:spPr>
        <a:xfrm>
          <a:off x="2286000" y="2054316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воспитание</a:t>
          </a:r>
          <a:endParaRPr lang="ru-RU" sz="2000" kern="1200" dirty="0"/>
        </a:p>
      </dsp:txBody>
      <dsp:txXfrm>
        <a:off x="2286000" y="2054316"/>
        <a:ext cx="1714499" cy="1088707"/>
      </dsp:txXfrm>
    </dsp:sp>
    <dsp:sp modelId="{0AFD71FA-A313-4F3F-A651-3336ED0A2880}">
      <dsp:nvSpPr>
        <dsp:cNvPr id="0" name=""/>
        <dsp:cNvSpPr/>
      </dsp:nvSpPr>
      <dsp:spPr>
        <a:xfrm>
          <a:off x="4191000" y="1873341"/>
          <a:ext cx="1714499" cy="1088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766BA-D34D-4508-BE50-6B7A9F152B67}">
      <dsp:nvSpPr>
        <dsp:cNvPr id="0" name=""/>
        <dsp:cNvSpPr/>
      </dsp:nvSpPr>
      <dsp:spPr>
        <a:xfrm>
          <a:off x="4381499" y="2054316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развитие</a:t>
          </a:r>
          <a:endParaRPr lang="ru-RU" sz="2000" kern="1200" dirty="0"/>
        </a:p>
      </dsp:txBody>
      <dsp:txXfrm>
        <a:off x="4381499" y="2054316"/>
        <a:ext cx="1714499" cy="10887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FF2951-D08E-4614-B538-47BF19FA99B1}">
      <dsp:nvSpPr>
        <dsp:cNvPr id="0" name=""/>
        <dsp:cNvSpPr/>
      </dsp:nvSpPr>
      <dsp:spPr>
        <a:xfrm>
          <a:off x="0" y="53066"/>
          <a:ext cx="8001056" cy="1743991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just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400" b="0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rPr>
            <a:t>Концепция непрерывного воспитания детей и учащейся молодежи определяет:</a:t>
          </a:r>
          <a:endParaRPr lang="ru-RU" sz="34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3066"/>
        <a:ext cx="8001056" cy="1743991"/>
      </dsp:txXfrm>
    </dsp:sp>
    <dsp:sp modelId="{28269A28-F1BA-46C5-9876-9CADB3939F91}">
      <dsp:nvSpPr>
        <dsp:cNvPr id="0" name=""/>
        <dsp:cNvSpPr/>
      </dsp:nvSpPr>
      <dsp:spPr>
        <a:xfrm>
          <a:off x="0" y="1797057"/>
          <a:ext cx="8001056" cy="976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0" lang="ru-RU" sz="3200" b="0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rPr>
            <a:t>Содержание и методологические подходы к воспитанию студентов </a:t>
          </a:r>
          <a:endParaRPr lang="ru-RU" sz="32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1797057"/>
        <a:ext cx="8001056" cy="976522"/>
      </dsp:txXfrm>
    </dsp:sp>
    <dsp:sp modelId="{E443523F-57C6-4EF5-AE35-AFD7EEC53E47}">
      <dsp:nvSpPr>
        <dsp:cNvPr id="0" name=""/>
        <dsp:cNvSpPr/>
      </dsp:nvSpPr>
      <dsp:spPr>
        <a:xfrm>
          <a:off x="0" y="2814198"/>
          <a:ext cx="8001056" cy="1820388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42500" cap="flat" cmpd="sng" algn="ctr">
          <a:solidFill>
            <a:schemeClr val="accent2">
              <a:lumMod val="50000"/>
            </a:schemeClr>
          </a:solidFill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3300" b="0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rPr>
            <a:t>Программа непрерывного воспитания детей и учащейся молодежи на 2011-2015 годы определяет:</a:t>
          </a:r>
          <a:endParaRPr lang="ru-RU" sz="3300" kern="1200" dirty="0">
            <a:solidFill>
              <a:schemeClr val="accent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14198"/>
        <a:ext cx="8001056" cy="1820388"/>
      </dsp:txXfrm>
    </dsp:sp>
    <dsp:sp modelId="{430BEF6D-585E-481D-B4B1-4B15FA9FEAF1}">
      <dsp:nvSpPr>
        <dsp:cNvPr id="0" name=""/>
        <dsp:cNvSpPr/>
      </dsp:nvSpPr>
      <dsp:spPr>
        <a:xfrm>
          <a:off x="0" y="4593968"/>
          <a:ext cx="8001056" cy="1425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34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0" lang="ru-RU" sz="3200" b="0" i="0" u="none" strike="noStrike" kern="1200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ea typeface="Calibri" pitchFamily="34" charset="0"/>
              <a:cs typeface="Times New Roman" pitchFamily="18" charset="0"/>
            </a:rPr>
            <a:t>Основные направления воспитания студентов и мероприятия по их реализации </a:t>
          </a:r>
          <a:endParaRPr lang="ru-RU" sz="32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4593968"/>
        <a:ext cx="8001056" cy="142519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504EB7-9618-4458-BACE-344A8D76826F}">
      <dsp:nvSpPr>
        <dsp:cNvPr id="0" name=""/>
        <dsp:cNvSpPr/>
      </dsp:nvSpPr>
      <dsp:spPr>
        <a:xfrm>
          <a:off x="4213583" y="1736549"/>
          <a:ext cx="3161575" cy="44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56"/>
              </a:lnTo>
              <a:lnTo>
                <a:pt x="3161575" y="323556"/>
              </a:lnTo>
              <a:lnTo>
                <a:pt x="3161575" y="44754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0C717-835C-42C1-92E0-87303AB7A66D}">
      <dsp:nvSpPr>
        <dsp:cNvPr id="0" name=""/>
        <dsp:cNvSpPr/>
      </dsp:nvSpPr>
      <dsp:spPr>
        <a:xfrm>
          <a:off x="4213583" y="1736549"/>
          <a:ext cx="835824" cy="44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556"/>
              </a:lnTo>
              <a:lnTo>
                <a:pt x="835824" y="323556"/>
              </a:lnTo>
              <a:lnTo>
                <a:pt x="835824" y="44754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DB4E9-FF22-4438-B1B0-16BBE60BD403}">
      <dsp:nvSpPr>
        <dsp:cNvPr id="0" name=""/>
        <dsp:cNvSpPr/>
      </dsp:nvSpPr>
      <dsp:spPr>
        <a:xfrm>
          <a:off x="2828654" y="1736549"/>
          <a:ext cx="1384929" cy="447544"/>
        </a:xfrm>
        <a:custGeom>
          <a:avLst/>
          <a:gdLst/>
          <a:ahLst/>
          <a:cxnLst/>
          <a:rect l="0" t="0" r="0" b="0"/>
          <a:pathLst>
            <a:path>
              <a:moveTo>
                <a:pt x="1384929" y="0"/>
              </a:moveTo>
              <a:lnTo>
                <a:pt x="1384929" y="323556"/>
              </a:lnTo>
              <a:lnTo>
                <a:pt x="0" y="323556"/>
              </a:lnTo>
              <a:lnTo>
                <a:pt x="0" y="44754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F5094B-F7E1-4366-A1DD-16DB8C5CFE3E}">
      <dsp:nvSpPr>
        <dsp:cNvPr id="0" name=""/>
        <dsp:cNvSpPr/>
      </dsp:nvSpPr>
      <dsp:spPr>
        <a:xfrm>
          <a:off x="850070" y="1736549"/>
          <a:ext cx="3363513" cy="447544"/>
        </a:xfrm>
        <a:custGeom>
          <a:avLst/>
          <a:gdLst/>
          <a:ahLst/>
          <a:cxnLst/>
          <a:rect l="0" t="0" r="0" b="0"/>
          <a:pathLst>
            <a:path>
              <a:moveTo>
                <a:pt x="3363513" y="0"/>
              </a:moveTo>
              <a:lnTo>
                <a:pt x="3363513" y="323556"/>
              </a:lnTo>
              <a:lnTo>
                <a:pt x="0" y="323556"/>
              </a:lnTo>
              <a:lnTo>
                <a:pt x="0" y="44754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4C643-7ED6-42BB-89FD-C20A38F04737}">
      <dsp:nvSpPr>
        <dsp:cNvPr id="0" name=""/>
        <dsp:cNvSpPr/>
      </dsp:nvSpPr>
      <dsp:spPr>
        <a:xfrm>
          <a:off x="995786" y="326126"/>
          <a:ext cx="6435595" cy="14104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0CC8E2-7B02-4BBE-A159-5D21F2BFAF49}">
      <dsp:nvSpPr>
        <dsp:cNvPr id="0" name=""/>
        <dsp:cNvSpPr/>
      </dsp:nvSpPr>
      <dsp:spPr>
        <a:xfrm>
          <a:off x="1144497" y="467401"/>
          <a:ext cx="6435595" cy="14104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1">
                  <a:lumMod val="50000"/>
                </a:schemeClr>
              </a:solidFill>
              <a:ea typeface="Calibri" pitchFamily="34" charset="0"/>
              <a:cs typeface="Times New Roman" pitchFamily="18" charset="0"/>
            </a:rPr>
            <a:t>Основными требованиями к воспитанию являются:</a:t>
          </a:r>
          <a:r>
            <a:rPr lang="ru-RU" sz="2800" kern="1200" dirty="0" smtClean="0"/>
            <a:t> </a:t>
          </a:r>
          <a:endParaRPr lang="ru-RU" sz="2800" kern="1200" dirty="0"/>
        </a:p>
      </dsp:txBody>
      <dsp:txXfrm>
        <a:off x="1144497" y="467401"/>
        <a:ext cx="6435595" cy="1410423"/>
      </dsp:txXfrm>
    </dsp:sp>
    <dsp:sp modelId="{7DB2A820-BED0-4BFA-B795-6B03264AFB7A}">
      <dsp:nvSpPr>
        <dsp:cNvPr id="0" name=""/>
        <dsp:cNvSpPr/>
      </dsp:nvSpPr>
      <dsp:spPr>
        <a:xfrm>
          <a:off x="19" y="2184093"/>
          <a:ext cx="1700100" cy="3266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64A86-63DE-40ED-9846-131B41056B5E}">
      <dsp:nvSpPr>
        <dsp:cNvPr id="0" name=""/>
        <dsp:cNvSpPr/>
      </dsp:nvSpPr>
      <dsp:spPr>
        <a:xfrm>
          <a:off x="148730" y="2325369"/>
          <a:ext cx="1700100" cy="3266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соответствие содержания, форм и методов воспитания цели и задачам воспитания;</a:t>
          </a:r>
          <a:endParaRPr lang="ru-RU" sz="2000" kern="1200" dirty="0"/>
        </a:p>
      </dsp:txBody>
      <dsp:txXfrm>
        <a:off x="148730" y="2325369"/>
        <a:ext cx="1700100" cy="3266210"/>
      </dsp:txXfrm>
    </dsp:sp>
    <dsp:sp modelId="{22F4E59F-AF23-4764-A571-2FD0B2CDC44B}">
      <dsp:nvSpPr>
        <dsp:cNvPr id="0" name=""/>
        <dsp:cNvSpPr/>
      </dsp:nvSpPr>
      <dsp:spPr>
        <a:xfrm>
          <a:off x="1997542" y="2184093"/>
          <a:ext cx="1662223" cy="32273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340BC-4122-472B-8E97-8B62A44D5844}">
      <dsp:nvSpPr>
        <dsp:cNvPr id="0" name=""/>
        <dsp:cNvSpPr/>
      </dsp:nvSpPr>
      <dsp:spPr>
        <a:xfrm>
          <a:off x="2146253" y="2325369"/>
          <a:ext cx="1662223" cy="3227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системность и единство педагогических требований;</a:t>
          </a:r>
          <a:endParaRPr lang="ru-RU" sz="2000" kern="1200" dirty="0"/>
        </a:p>
      </dsp:txBody>
      <dsp:txXfrm>
        <a:off x="2146253" y="2325369"/>
        <a:ext cx="1662223" cy="3227379"/>
      </dsp:txXfrm>
    </dsp:sp>
    <dsp:sp modelId="{F8DDDEBB-D2A5-4A07-9E27-6BEBD04E6DBE}">
      <dsp:nvSpPr>
        <dsp:cNvPr id="0" name=""/>
        <dsp:cNvSpPr/>
      </dsp:nvSpPr>
      <dsp:spPr>
        <a:xfrm>
          <a:off x="3957188" y="2184093"/>
          <a:ext cx="2184440" cy="32273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5C75F-2A2F-42B7-8503-E420993F13A1}">
      <dsp:nvSpPr>
        <dsp:cNvPr id="0" name=""/>
        <dsp:cNvSpPr/>
      </dsp:nvSpPr>
      <dsp:spPr>
        <a:xfrm>
          <a:off x="4105899" y="2325369"/>
          <a:ext cx="2184440" cy="3227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преемственность непрерывность и последовательность реализации содержания воспитания с учетом возрастных и индивидуальных особенностей обучающихся;</a:t>
          </a:r>
          <a:endParaRPr lang="ru-RU" sz="2000" kern="1200" dirty="0"/>
        </a:p>
      </dsp:txBody>
      <dsp:txXfrm>
        <a:off x="4105899" y="2325369"/>
        <a:ext cx="2184440" cy="3227379"/>
      </dsp:txXfrm>
    </dsp:sp>
    <dsp:sp modelId="{DB7EC44E-38EC-4306-A268-847189E5556D}">
      <dsp:nvSpPr>
        <dsp:cNvPr id="0" name=""/>
        <dsp:cNvSpPr/>
      </dsp:nvSpPr>
      <dsp:spPr>
        <a:xfrm>
          <a:off x="6439050" y="2184093"/>
          <a:ext cx="1872218" cy="3258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65E2E-9B30-4CDC-A2D3-6BA43504650D}">
      <dsp:nvSpPr>
        <dsp:cNvPr id="0" name=""/>
        <dsp:cNvSpPr/>
      </dsp:nvSpPr>
      <dsp:spPr>
        <a:xfrm>
          <a:off x="6587761" y="2325369"/>
          <a:ext cx="1872218" cy="3258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создание условий для развития творческих способностей обучающихся.</a:t>
          </a:r>
          <a:endParaRPr lang="ru-RU" sz="2000" kern="1200" dirty="0"/>
        </a:p>
      </dsp:txBody>
      <dsp:txXfrm>
        <a:off x="6587761" y="2325369"/>
        <a:ext cx="1872218" cy="325818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F8DE28-55F2-4CBA-841A-8ABA1F4BF0FE}">
      <dsp:nvSpPr>
        <dsp:cNvPr id="0" name=""/>
        <dsp:cNvSpPr/>
      </dsp:nvSpPr>
      <dsp:spPr>
        <a:xfrm>
          <a:off x="0" y="540754"/>
          <a:ext cx="792961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D252A6-DD78-4B8E-8202-F30C36FAE8C4}">
      <dsp:nvSpPr>
        <dsp:cNvPr id="0" name=""/>
        <dsp:cNvSpPr/>
      </dsp:nvSpPr>
      <dsp:spPr>
        <a:xfrm>
          <a:off x="396480" y="38914"/>
          <a:ext cx="5550732" cy="1003680"/>
        </a:xfrm>
        <a:prstGeom prst="roundRect">
          <a:avLst/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методы, формирующие мировоззрение и ценностные ориентации студентов; </a:t>
          </a:r>
          <a:endParaRPr lang="ru-RU" sz="2800" kern="1200" dirty="0"/>
        </a:p>
      </dsp:txBody>
      <dsp:txXfrm>
        <a:off x="396480" y="38914"/>
        <a:ext cx="5550732" cy="1003680"/>
      </dsp:txXfrm>
    </dsp:sp>
    <dsp:sp modelId="{81817012-75FD-4529-B330-3A0073CBCE7B}">
      <dsp:nvSpPr>
        <dsp:cNvPr id="0" name=""/>
        <dsp:cNvSpPr/>
      </dsp:nvSpPr>
      <dsp:spPr>
        <a:xfrm>
          <a:off x="0" y="2082994"/>
          <a:ext cx="792961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D5282-0D20-44BC-91C9-B30A755CC1C0}">
      <dsp:nvSpPr>
        <dsp:cNvPr id="0" name=""/>
        <dsp:cNvSpPr/>
      </dsp:nvSpPr>
      <dsp:spPr>
        <a:xfrm>
          <a:off x="396480" y="1581154"/>
          <a:ext cx="5550732" cy="1003680"/>
        </a:xfrm>
        <a:prstGeom prst="roundRect">
          <a:avLst/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методы, стимулирующие мотивацию; </a:t>
          </a:r>
          <a:endParaRPr lang="ru-RU" sz="2800" kern="1200" dirty="0"/>
        </a:p>
      </dsp:txBody>
      <dsp:txXfrm>
        <a:off x="396480" y="1581154"/>
        <a:ext cx="5550732" cy="1003680"/>
      </dsp:txXfrm>
    </dsp:sp>
    <dsp:sp modelId="{631B01D1-DBE0-4208-8FB3-295D1462EE6C}">
      <dsp:nvSpPr>
        <dsp:cNvPr id="0" name=""/>
        <dsp:cNvSpPr/>
      </dsp:nvSpPr>
      <dsp:spPr>
        <a:xfrm>
          <a:off x="0" y="3962069"/>
          <a:ext cx="792961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1B327-2683-44B9-90C2-C83AD0DC006F}">
      <dsp:nvSpPr>
        <dsp:cNvPr id="0" name=""/>
        <dsp:cNvSpPr/>
      </dsp:nvSpPr>
      <dsp:spPr>
        <a:xfrm>
          <a:off x="396480" y="3123394"/>
          <a:ext cx="5550732" cy="1340515"/>
        </a:xfrm>
        <a:prstGeom prst="roundRect">
          <a:avLst/>
        </a:prstGeom>
        <a:solidFill>
          <a:schemeClr val="accent1"/>
        </a:solidFill>
        <a:ln w="425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методы, способствующие раскрытию творческого потенциала личности и ее качественному приросту. </a:t>
          </a:r>
          <a:endParaRPr lang="ru-RU" sz="2800" kern="1200" dirty="0"/>
        </a:p>
      </dsp:txBody>
      <dsp:txXfrm>
        <a:off x="396480" y="3123394"/>
        <a:ext cx="5550732" cy="13405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FCC720-DA0D-416E-888A-1594ADDC61F0}">
      <dsp:nvSpPr>
        <dsp:cNvPr id="0" name=""/>
        <dsp:cNvSpPr/>
      </dsp:nvSpPr>
      <dsp:spPr>
        <a:xfrm rot="5400000">
          <a:off x="-111142" y="113055"/>
          <a:ext cx="740950" cy="518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.</a:t>
          </a:r>
          <a:endParaRPr lang="ru-RU" sz="500" kern="1200" dirty="0"/>
        </a:p>
      </dsp:txBody>
      <dsp:txXfrm rot="5400000">
        <a:off x="-111142" y="113055"/>
        <a:ext cx="740950" cy="518665"/>
      </dsp:txXfrm>
    </dsp:sp>
    <dsp:sp modelId="{DDB365E2-5E69-4315-8D7F-4DB34B50AE2B}">
      <dsp:nvSpPr>
        <dsp:cNvPr id="0" name=""/>
        <dsp:cNvSpPr/>
      </dsp:nvSpPr>
      <dsp:spPr>
        <a:xfrm rot="5400000">
          <a:off x="4161927" y="-3641348"/>
          <a:ext cx="481617" cy="7768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республиканском; </a:t>
          </a:r>
          <a:endParaRPr lang="ru-RU" sz="2800" kern="1200" dirty="0"/>
        </a:p>
      </dsp:txBody>
      <dsp:txXfrm rot="5400000">
        <a:off x="4161927" y="-3641348"/>
        <a:ext cx="481617" cy="7768142"/>
      </dsp:txXfrm>
    </dsp:sp>
    <dsp:sp modelId="{5A4AED04-65F9-475E-82AA-1043C22EECC0}">
      <dsp:nvSpPr>
        <dsp:cNvPr id="0" name=""/>
        <dsp:cNvSpPr/>
      </dsp:nvSpPr>
      <dsp:spPr>
        <a:xfrm rot="5400000">
          <a:off x="-111142" y="730539"/>
          <a:ext cx="740950" cy="518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.</a:t>
          </a:r>
          <a:endParaRPr lang="ru-RU" sz="500" kern="1200" dirty="0"/>
        </a:p>
      </dsp:txBody>
      <dsp:txXfrm rot="5400000">
        <a:off x="-111142" y="730539"/>
        <a:ext cx="740950" cy="518665"/>
      </dsp:txXfrm>
    </dsp:sp>
    <dsp:sp modelId="{9E28490B-7EB5-42ED-A864-A06C3CB944AF}">
      <dsp:nvSpPr>
        <dsp:cNvPr id="0" name=""/>
        <dsp:cNvSpPr/>
      </dsp:nvSpPr>
      <dsp:spPr>
        <a:xfrm rot="5400000">
          <a:off x="4161927" y="-3023865"/>
          <a:ext cx="481617" cy="7768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региональном;</a:t>
          </a:r>
          <a:endParaRPr lang="ru-RU" sz="2800" kern="1200" dirty="0"/>
        </a:p>
      </dsp:txBody>
      <dsp:txXfrm rot="5400000">
        <a:off x="4161927" y="-3023865"/>
        <a:ext cx="481617" cy="7768142"/>
      </dsp:txXfrm>
    </dsp:sp>
    <dsp:sp modelId="{D0D6E894-99F0-49BD-A3DA-4001CF61EAF1}">
      <dsp:nvSpPr>
        <dsp:cNvPr id="0" name=""/>
        <dsp:cNvSpPr/>
      </dsp:nvSpPr>
      <dsp:spPr>
        <a:xfrm rot="5400000">
          <a:off x="-111142" y="1348022"/>
          <a:ext cx="740950" cy="518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5400000">
        <a:off x="-111142" y="1348022"/>
        <a:ext cx="740950" cy="518665"/>
      </dsp:txXfrm>
    </dsp:sp>
    <dsp:sp modelId="{DAA068ED-C49E-4F68-AACC-374DA16478CB}">
      <dsp:nvSpPr>
        <dsp:cNvPr id="0" name=""/>
        <dsp:cNvSpPr/>
      </dsp:nvSpPr>
      <dsp:spPr>
        <a:xfrm rot="5400000">
          <a:off x="4161927" y="-2406382"/>
          <a:ext cx="481617" cy="7768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межвузовском; </a:t>
          </a:r>
          <a:endParaRPr lang="ru-RU" sz="2800" kern="1200"/>
        </a:p>
      </dsp:txBody>
      <dsp:txXfrm rot="5400000">
        <a:off x="4161927" y="-2406382"/>
        <a:ext cx="481617" cy="7768142"/>
      </dsp:txXfrm>
    </dsp:sp>
    <dsp:sp modelId="{090B1BA6-DFAB-4E2F-94E1-C2D184149241}">
      <dsp:nvSpPr>
        <dsp:cNvPr id="0" name=""/>
        <dsp:cNvSpPr/>
      </dsp:nvSpPr>
      <dsp:spPr>
        <a:xfrm rot="5400000">
          <a:off x="-111142" y="1965505"/>
          <a:ext cx="740950" cy="518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.</a:t>
          </a:r>
          <a:endParaRPr lang="ru-RU" sz="500" kern="1200" dirty="0"/>
        </a:p>
      </dsp:txBody>
      <dsp:txXfrm rot="5400000">
        <a:off x="-111142" y="1965505"/>
        <a:ext cx="740950" cy="518665"/>
      </dsp:txXfrm>
    </dsp:sp>
    <dsp:sp modelId="{77EEFECE-7E8B-46D9-8718-28DEADC3A8F2}">
      <dsp:nvSpPr>
        <dsp:cNvPr id="0" name=""/>
        <dsp:cNvSpPr/>
      </dsp:nvSpPr>
      <dsp:spPr>
        <a:xfrm rot="5400000">
          <a:off x="4161927" y="-1788899"/>
          <a:ext cx="481617" cy="7768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0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внутривузовском</a:t>
          </a: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; </a:t>
          </a:r>
          <a:endParaRPr lang="ru-RU" sz="2800" kern="1200" dirty="0"/>
        </a:p>
      </dsp:txBody>
      <dsp:txXfrm rot="5400000">
        <a:off x="4161927" y="-1788899"/>
        <a:ext cx="481617" cy="7768142"/>
      </dsp:txXfrm>
    </dsp:sp>
    <dsp:sp modelId="{E41C4954-A2F6-476E-BD6A-ED9A063DF69E}">
      <dsp:nvSpPr>
        <dsp:cNvPr id="0" name=""/>
        <dsp:cNvSpPr/>
      </dsp:nvSpPr>
      <dsp:spPr>
        <a:xfrm rot="5400000">
          <a:off x="-111142" y="2582988"/>
          <a:ext cx="740950" cy="5186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.</a:t>
          </a:r>
          <a:endParaRPr lang="ru-RU" sz="500" kern="1200" dirty="0"/>
        </a:p>
      </dsp:txBody>
      <dsp:txXfrm rot="5400000">
        <a:off x="-111142" y="2582988"/>
        <a:ext cx="740950" cy="518665"/>
      </dsp:txXfrm>
    </dsp:sp>
    <dsp:sp modelId="{6EB4AC0B-8F09-40FD-A0FC-7B91281A05C4}">
      <dsp:nvSpPr>
        <dsp:cNvPr id="0" name=""/>
        <dsp:cNvSpPr/>
      </dsp:nvSpPr>
      <dsp:spPr>
        <a:xfrm rot="5400000">
          <a:off x="4161801" y="-1171289"/>
          <a:ext cx="481871" cy="77681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ru-RU" sz="2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rPr>
            <a:t> в режиме самоподготовки. </a:t>
          </a:r>
          <a:endParaRPr lang="ru-RU" sz="2800" kern="1200" dirty="0"/>
        </a:p>
      </dsp:txBody>
      <dsp:txXfrm rot="5400000">
        <a:off x="4161801" y="-1171289"/>
        <a:ext cx="481871" cy="7768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2DAA29-5B19-4216-BCBE-0C26AA2A22DB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7AD7E7-9145-4816-BD3F-423AF6DB6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/>
              </a:rPr>
              <a:t>Воспитание как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целенаправленный процесс личностного развития будущего специалиста и его содержание</a:t>
            </a:r>
            <a:endParaRPr lang="ru-RU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57158" y="285729"/>
            <a:ext cx="835824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Классификация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воспитательных методов,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три основные группы 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2680" y="3643314"/>
            <a:ext cx="79715" cy="4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хема 5"/>
          <p:cNvGraphicFramePr/>
          <p:nvPr/>
        </p:nvGraphicFramePr>
        <p:xfrm>
          <a:off x="428596" y="1571612"/>
          <a:ext cx="792961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1714488"/>
            <a:ext cx="835824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Профессиональная подготовка участников воспитательного процесса должна обеспечиваться, на следующих основных уровнях: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500042"/>
            <a:ext cx="835824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работники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четко представлять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спектр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актуальных проблем, которые имеют место в студенческой среде.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2928934"/>
          <a:ext cx="8286808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357166"/>
            <a:ext cx="821537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ВЫВОДЫ: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Воспитание — целенаправленный процесс формирования духовно-нравственной и эмоционально ценностной сферы личности обучающегося.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Воспитание рассматривается как обязательный для образовательных учреждений компонент педагогического процесса, охватывающий всех обучающихся независимо от их социального происхождения, религиозной или национальной принадлежности.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 основе воспитательного процесса лежит создание условий для развития личности, ее идейно-нравственного становления и подготовки к жизненному самоопределению, двустороннее взаимодействие педагога и воспитанника, направленной на совместное решение задач развития 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личности.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 нашей стране воспитание основывается на общечеловеческих, гуманистических ценностях, культурных и духовных традициях белорусского народа, государственной идеологии, отражает интересы личности, общества и государства.</a:t>
            </a:r>
            <a:endParaRPr lang="ru-RU" sz="22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285728"/>
            <a:ext cx="76438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Система высшего образования рассматривается как важнейший институт социализации личности, где обучение и воспитание представляют собой единый процесс, направленный на подготовку высокообразованных, широко эрудированных, культурных, творчески мыслящих специалистов.</a:t>
            </a:r>
          </a:p>
          <a:p>
            <a:pPr indent="457200" algn="just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Воспитание, обучение и развитие являются равноценными составляющими образования.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2928934"/>
          <a:ext cx="6096000" cy="3429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00034" y="714356"/>
            <a:ext cx="4071966" cy="515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Нормативной основой для осуществления в учреждениях высшего образования учебной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и воспитательной деятельности является Кодекс Республики Беларусь об образовании.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071546"/>
            <a:ext cx="2786082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perspective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357166"/>
          <a:ext cx="8001056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357167"/>
            <a:ext cx="842968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Основными составляющими воспитания являются: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гражданское и патриотическое воспитание;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идеологическое воспитание;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нравственное воспитание;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эстетическое воспитание;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воспитание культуры 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самопознания и</a:t>
            </a:r>
            <a:r>
              <a:rPr kumimoji="0" lang="ru-RU" sz="2800" b="0" i="0" u="none" strike="noStrike" cap="none" normalizeH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саморегуляции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личности;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воспитание культуры здорового образа жизни;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гендерное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воспитание;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семейное воспитание;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трудовое и профессиональное воспитание;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экологическое воспитание;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воспитание культуры безопасной жизнедеятельности;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воспитание культуры быта и досуга.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642918"/>
            <a:ext cx="800105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Воспитание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- одна из основных категорий педагогики.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Воспитание представляет собой целенаправленный процесс формирования интеллекта, физических и духовных сил личности, подготовки ее к жизни, активному участию в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общественной 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трудовой деятельности.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3" y="3786190"/>
            <a:ext cx="5029234" cy="2500330"/>
          </a:xfrm>
          <a:prstGeom prst="roundRect">
            <a:avLst/>
          </a:prstGeom>
          <a:noFill/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57158" y="214290"/>
          <a:ext cx="8460000" cy="597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воспитания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формирование разносторонне развитой, нравственно зрелой, творческой личности обучающегося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857760"/>
            <a:ext cx="2714644" cy="1551214"/>
          </a:xfrm>
          <a:prstGeom prst="round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00438"/>
            <a:ext cx="3000376" cy="1928826"/>
          </a:xfrm>
          <a:prstGeom prst="round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3000372"/>
            <a:ext cx="2643206" cy="1554816"/>
          </a:xfrm>
          <a:prstGeom prst="round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357167"/>
            <a:ext cx="7215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Задачи воспитания 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58" y="1071546"/>
            <a:ext cx="857256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формирование гражданственности, патриотизма и национального самосознания на основе государственной идеологии;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подготовка к самостоятельной жизни и труду;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формирование нравственной, эстетической и экологической культуры;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овладение ценностями и навыками здорового образа жизни;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формирование культуры семейных отношений;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создание условий для социализации и саморазвития личности обучающегося.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AFA611-2D86-4F19-BFE3-C6A0D41606EA}"/>
</file>

<file path=customXml/itemProps2.xml><?xml version="1.0" encoding="utf-8"?>
<ds:datastoreItem xmlns:ds="http://schemas.openxmlformats.org/officeDocument/2006/customXml" ds:itemID="{ED519FDF-CE30-4565-8D5D-D4FF9290A487}"/>
</file>

<file path=customXml/itemProps3.xml><?xml version="1.0" encoding="utf-8"?>
<ds:datastoreItem xmlns:ds="http://schemas.openxmlformats.org/officeDocument/2006/customXml" ds:itemID="{C82BA0A4-84F8-47E2-B279-47056405B966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252</TotalTime>
  <Words>504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Воспитание как целенаправленный процесс личностного развития будущего специалиста и его содержание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как социально - педагогическая категория и приоритетный компонент образовательного процесса в высшей школе </dc:title>
  <dc:creator>User</dc:creator>
  <cp:lastModifiedBy>Admin</cp:lastModifiedBy>
  <cp:revision>37</cp:revision>
  <dcterms:created xsi:type="dcterms:W3CDTF">2013-02-04T07:05:04Z</dcterms:created>
  <dcterms:modified xsi:type="dcterms:W3CDTF">2014-01-31T18:22:57Z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